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9" r:id="rId3"/>
    <p:sldMasterId id="2147483681" r:id="rId4"/>
  </p:sldMasterIdLst>
  <p:notesMasterIdLst>
    <p:notesMasterId r:id="rId61"/>
  </p:notesMasterIdLst>
  <p:sldIdLst>
    <p:sldId id="259" r:id="rId5"/>
    <p:sldId id="257" r:id="rId6"/>
    <p:sldId id="595" r:id="rId7"/>
    <p:sldId id="311" r:id="rId8"/>
    <p:sldId id="569" r:id="rId9"/>
    <p:sldId id="570" r:id="rId10"/>
    <p:sldId id="571" r:id="rId11"/>
    <p:sldId id="263" r:id="rId12"/>
    <p:sldId id="264" r:id="rId13"/>
    <p:sldId id="579" r:id="rId14"/>
    <p:sldId id="582" r:id="rId15"/>
    <p:sldId id="584" r:id="rId16"/>
    <p:sldId id="583" r:id="rId17"/>
    <p:sldId id="585" r:id="rId18"/>
    <p:sldId id="261" r:id="rId19"/>
    <p:sldId id="262" r:id="rId20"/>
    <p:sldId id="260" r:id="rId21"/>
    <p:sldId id="574" r:id="rId22"/>
    <p:sldId id="586" r:id="rId23"/>
    <p:sldId id="577" r:id="rId24"/>
    <p:sldId id="578" r:id="rId25"/>
    <p:sldId id="273" r:id="rId26"/>
    <p:sldId id="322" r:id="rId27"/>
    <p:sldId id="323" r:id="rId28"/>
    <p:sldId id="274" r:id="rId29"/>
    <p:sldId id="276" r:id="rId30"/>
    <p:sldId id="327" r:id="rId31"/>
    <p:sldId id="328" r:id="rId32"/>
    <p:sldId id="329" r:id="rId33"/>
    <p:sldId id="330" r:id="rId34"/>
    <p:sldId id="331" r:id="rId35"/>
    <p:sldId id="333" r:id="rId36"/>
    <p:sldId id="277" r:id="rId37"/>
    <p:sldId id="281" r:id="rId38"/>
    <p:sldId id="282" r:id="rId39"/>
    <p:sldId id="289" r:id="rId40"/>
    <p:sldId id="301" r:id="rId41"/>
    <p:sldId id="302" r:id="rId42"/>
    <p:sldId id="303" r:id="rId43"/>
    <p:sldId id="304" r:id="rId44"/>
    <p:sldId id="305" r:id="rId45"/>
    <p:sldId id="306" r:id="rId46"/>
    <p:sldId id="567" r:id="rId47"/>
    <p:sldId id="307" r:id="rId48"/>
    <p:sldId id="308" r:id="rId49"/>
    <p:sldId id="563" r:id="rId50"/>
    <p:sldId id="566" r:id="rId51"/>
    <p:sldId id="588" r:id="rId52"/>
    <p:sldId id="280" r:id="rId53"/>
    <p:sldId id="591" r:id="rId54"/>
    <p:sldId id="594" r:id="rId55"/>
    <p:sldId id="298" r:id="rId56"/>
    <p:sldId id="339" r:id="rId57"/>
    <p:sldId id="340" r:id="rId58"/>
    <p:sldId id="593" r:id="rId59"/>
    <p:sldId id="568" r:id="rId6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96BED9C-E93C-474C-B8B8-076783EE9F2E}">
          <p14:sldIdLst>
            <p14:sldId id="259"/>
            <p14:sldId id="257"/>
            <p14:sldId id="595"/>
            <p14:sldId id="311"/>
            <p14:sldId id="569"/>
            <p14:sldId id="570"/>
            <p14:sldId id="571"/>
            <p14:sldId id="263"/>
            <p14:sldId id="264"/>
            <p14:sldId id="579"/>
            <p14:sldId id="582"/>
            <p14:sldId id="584"/>
            <p14:sldId id="583"/>
            <p14:sldId id="585"/>
            <p14:sldId id="261"/>
            <p14:sldId id="262"/>
            <p14:sldId id="260"/>
            <p14:sldId id="574"/>
            <p14:sldId id="586"/>
            <p14:sldId id="577"/>
            <p14:sldId id="578"/>
            <p14:sldId id="273"/>
            <p14:sldId id="322"/>
            <p14:sldId id="323"/>
            <p14:sldId id="274"/>
            <p14:sldId id="276"/>
            <p14:sldId id="327"/>
            <p14:sldId id="328"/>
            <p14:sldId id="329"/>
            <p14:sldId id="330"/>
            <p14:sldId id="331"/>
            <p14:sldId id="333"/>
            <p14:sldId id="277"/>
            <p14:sldId id="281"/>
            <p14:sldId id="282"/>
            <p14:sldId id="289"/>
            <p14:sldId id="301"/>
            <p14:sldId id="302"/>
            <p14:sldId id="303"/>
            <p14:sldId id="304"/>
            <p14:sldId id="305"/>
            <p14:sldId id="306"/>
            <p14:sldId id="567"/>
            <p14:sldId id="307"/>
            <p14:sldId id="308"/>
            <p14:sldId id="563"/>
            <p14:sldId id="566"/>
            <p14:sldId id="588"/>
            <p14:sldId id="280"/>
            <p14:sldId id="591"/>
            <p14:sldId id="594"/>
            <p14:sldId id="298"/>
            <p14:sldId id="339"/>
            <p14:sldId id="340"/>
            <p14:sldId id="593"/>
            <p14:sldId id="5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8" autoAdjust="0"/>
    <p:restoredTop sz="93841" autoAdjust="0"/>
  </p:normalViewPr>
  <p:slideViewPr>
    <p:cSldViewPr snapToGrid="0" showGuides="1">
      <p:cViewPr varScale="1">
        <p:scale>
          <a:sx n="77" d="100"/>
          <a:sy n="77" d="100"/>
        </p:scale>
        <p:origin x="331" y="2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3.5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342 152 1904,'-60'41'1285,"58"-40"-1167,0 0-1,1 0 1,-1-1 0,0 1 0,0 0 0,0-1-1,0 1 1,1-1 0,-1 0 0,0 0 0,0 1 0,0-1-1,0-1 1,0 1 0,-3-1 0,4 1-40,0 0 0,0 0-1,0 0 1,0-1 0,0 1 0,-1 0 0,1 0-1,0 1 1,0-1 0,0 0 0,-5 2 1278,7-4-1266,0 1 0,1-1 1,-1 0-1,1 0 1,0 1-1,-1-1 1,1 1-1,0 0 1,0-1-1,4-1 0,-3 2-89,1-1 0,-1 1 0,0-1-1,0 0 1,0-1 0,0 1-1,0 0 1,0-1 0,-1 1 0,1-1-1,-1 0 1,4-5 0,-2 3-1,-1 2 0,7-9-1,0 0-1,2 0 1,-1 1 0,1 1 0,1 0 0,15-10 0,-15 12-7,0 1 0,0 0 1,1 0-1,0 1 0,0 1 0,20-4 1,-28 8 1,0 0 1,0 0-1,0 1 1,0 0-1,0 1 1,0-1 0,0 1-1,0 0 1,0 1-1,0-1 1,0 1-1,0 0 1,-1 1 0,1-1-1,-1 1 1,0 0-1,0 0 1,8 8-1,7 5 11,-1 1 0,-1 1 0,-1 1 0,-1 0 0,0 1 0,-1 1 0,-2 0 0,0 1 0,-1 1 0,15 40 0,-24-50 12,-1 0 1,0 0-1,-1 0 1,0 0-1,-1 0 0,0 0 1,-1 0-1,-1 0 0,0 0 1,-1 0-1,0 0 1,-1-1-1,0 1 0,-1-1 1,0 0-1,-1 0 0,-10 14 1,-2 1 35,-2 0 1,-1 0 0,-1-2 0,-1-1-1,-42 34 1,49-45 12,-1-1 1,-1 0-1,0-2 1,0 0-1,-40 14 1,10-8 295,-63 11 0,93-22-174,4-1 110,24-16 23,88-77 164,-84 80-467,0 1 1,0 0-1,0 1 0,1 1 0,0 0 1,1 1-1,-1 1 0,24-4 0,-1-1-10,-29 7-10,1-1 0,-1 2 0,1-1 0,0 1 0,0 1 0,0 0 0,12 2 0,-16-1-7,-1 0 0,1 1 0,0-1-1,0 1 1,-1 1 0,1-1 0,-1 1-1,1 0 1,-1 1 0,0-1 0,0 1-1,8 8 1,-1 1-21,0 1-1,0 1 1,-2 0-1,0 0 1,15 32-1,27 87-75,-17-36 36,-21-67 54,-2-4-5,-2 1 1,12 43-1,-20-61 30,-1-1 0,1 0-1,-2 0 1,1 0 0,-1 1 0,-1-1 0,0 0-1,0 0 1,0 0 0,-2 0 0,1 0 0,-6 13-1,4-13 24,-1-1 0,1-1 0,-1 1-1,-1-1 1,0 0 0,0 0 0,0 0 0,-1-1-1,0 0 1,0-1 0,0 1 0,-1-1-1,0-1 1,0 1 0,0-1 0,0-1-1,-1 1 1,1-2 0,-1 1 0,0-1 0,0 0-1,-9 0 1,-13 1 175,-1-2 1,1 0-1,0-3 1,-1 0-1,-34-8 0,-89-11 432,82 13-352,-103-25 1,128 24-234,36 8-54,1-1 0,0 0-1,0 0 1,-1-1 0,2-1 0,-1 0-1,-10-6 1,20 10-39,1 0 0,0 0 0,-1 0-1,1 0 1,-1-1 0,1 1 0,0 0 0,-1 0 0,1-1 0,0 1 0,-1 0-1,1-1 1,0 1 0,-1 0 0,1-1 0,0 1 0,0 0 0,-1-1-1,1 1 1,0-1 0,0 1 0,0 0 0,0-1 0,0 1 0,-1-1 0,1 1-1,0-1 1,0 1 0,0 0 0,0-1 0,0 1 0,0-1 0,0 1-1,1-1 1,-1 1 0,0-1 0,0 1 0,0 0 0,0-1 0,0 1-1,1-1 1,-1 1 0,0 0 0,0-1 0,1 1 0,-1 0 0,0-1 0,1 1-1,-1 0 1,0-1 0,1 1 0,-1 0 0,0 0 0,1-1 0,4-3-398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8.7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 40 5513,'-26'-2'2233,"34"-2"-1009,18-2-1176,28 4-48,24 2 88,-2 0 40,18-2 96,-1-2 24,13 0-24,-2-2-48,-4 0-360,-2 2-816,3 6 680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9.16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677 20 6417,'-2'0'441,"-1"-1"-1,1 1 1,0-1-1,-1 1 1,1-1-1,0 0 0,-1 0 1,1 0-1,-3-2 1,2 1-325,1 1 1,-1-1 0,0 1-1,1 0 1,-1 0-1,0 0 1,-6 0 0,-13 0 17,0 2 0,0 0 0,0 2 1,1 0-1,-1 1 0,1 2 1,-1 0-1,2 1 0,-1 1 0,1 1 1,0 1-1,-26 17 0,35-19-110,-1 1 0,1 1 0,1 0 0,0 0-1,-16 22 1,-37 66 25,53-81-45,-78 150 7,72-141-11,1 1-1,-16 40 1,27-54-3,0-1-1,1 1 0,0 0 1,1 0-1,1 0 0,0 0 1,0 0-1,3 18 1,0-7-18,2 0 0,1-1 1,1 1-1,1-1 1,18 42-1,-6-28-47,1-1 1,36 49-1,-48-75 44,0 1 0,0-1 1,1-1-1,0 1 0,1-1 0,0-1 0,21 14 1,-21-17 16,0 0 0,0-1 0,1-1 1,-1 1-1,1-2 0,-1 1 1,1-2-1,0 1 0,0-1 1,12-1-1,-3-1 11,0-1 1,0 0-1,0-2 0,-1 0 1,0-1-1,0-1 0,0-1 1,0-1-1,-1 0 1,0-2-1,-1 0 0,0 0 1,19-17-1,92-91-330,-104 95 48,-20 19 291,0 1-291,-1-1 1,0 1-1,0 0 0,0-1 0,0 1 0,4-9 0,-7 12 204,1-1-1,-1 1 0,0-1 1,0 1-1,0-1 0,0 1 1,0-1-1,0 1 0,0-1 1,0 1-1,0-1 0,0 1 0,0 0 1,0-1-1,0 1 0,0-1 1,-1 1-1,1-1 0,0 1 1,0-1-1,0 1 0,-1-1 1,1 1-1,-1-1 0,-19-8-2003,-21 1 408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9.5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46 5865,'-1'-1'128,"0"0"0,0-1-1,1 1 1,-1 0 0,0-1-1,1 1 1,-1-1 0,1 1-1,0-1 1,-1 1 0,1-1-1,0 1 1,0-1 0,0 1-1,0-1 1,0 1-1,0-1 1,0 1 0,0-1-1,2-2 1,-2 3-113,1 0 1,0 0-1,0 0 0,0 0 0,0 1 1,0-1-1,0 0 0,0 0 0,0 1 0,0-1 1,0 0-1,0 1 0,1-1 0,-1 1 1,0 0-1,0-1 0,1 1 0,-1 0 1,0 0-1,0 0 0,1 0 0,-1 0 0,0 0 1,1 0-1,-1 0 0,0 0 0,2 1 1,121 8 673,-79-8-367,0 3 1,71 14-1,-88-12-237,0 2 0,0 2-1,-1 0 1,0 2 0,0 0 0,-2 2 0,36 25 0,-55-34-52,-1 0-1,1 1 1,-1 0 0,0 0 0,-1 0 0,1 1 0,-1-1-1,0 1 1,-1 0 0,0 0 0,4 12 0,-1 3 74,-1 0-1,2 35 1,-4-34-36,3 57 344,-5 108-1,-2-116-224,-2 185 42,3-252-420,0 0 0,-1 1 0,1-1 0,-1 0-1,0 0 1,0 0 0,-1 0 0,0 0 0,1 0 0,-2 0 0,-3 7-1,10-11-535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34.8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 3 3601,'-47'13'1816,"17"-28"4546,29 15-6194,4 1-148,71 36 32,-43-14-44,-23-16-5,0-1-1,1 1 0,0-1 0,0-1 0,1 0 1,0 0-1,0-1 0,0 0 0,0-1 1,18 4-1,38 0-487,1-3 0,-1-2 0,113-14-1,-145 8-87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35.2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14 4273,'-4'2'1728,"20"-10"-872,10 0-423,6 8-33,-4 6 16,-6 10-16,8 6 16,0 6-40,2-2-40,11 4-152,1-12-48,6-6-168,14-8-264,2-16 200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36.4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18 249 2577,'9'2'498,"-7"-1"-423,1-1-1,-1 1 1,1 0 0,-1 0-1,1 1 1,-1-1 0,1 0 0,-1 1-1,0-1 1,0 1 0,0 0-1,0 0 1,0 0 0,2 2 0,42 44 213,62 58 893,-95-94-966,2 0-1,-1-2 0,1 0 0,1 0 0,0-1 0,24 9 0,-31-16-136,1 1 0,0-1 0,-1-1 0,1 0 1,0 0-1,0-1 0,0-1 0,-1 1 0,1-2 0,0 1 0,0-1 0,-1-1 0,0 1 0,1-2 0,16-7 0,1-4 49,0 0-1,-2-2 1,44-36-1,-59 45-95,-1-1 0,0 0-1,-1-1 1,1 0 0,-2 0 0,0-1-1,0 0 1,0 0 0,-2 0 0,7-19-1,-9 24 16,-1 0-1,-1-1 1,1 1-1,-1 0 0,-1-1 1,1 0-1,-1 1 1,0-1-1,0 1 1,-1-1-1,0 1 0,0-1 1,0 1-1,-1-1 1,0 1-1,0 0 1,-1 0-1,0 0 0,0 0 1,0 1-1,-1-1 1,-6-7-1,1 2 14,-1 1-1,-1 1 1,0-1 0,0 2-1,0 0 1,-1 0 0,-1 1-1,1 0 1,-1 1-1,0 1 1,0 0 0,-1 0-1,0 2 1,1 0 0,-1 0-1,0 1 1,-1 1-1,1 0 1,0 1 0,0 1-1,0 0 1,-28 6-1,20-1-61,0 1 0,0 0 0,0 2 0,1 1 0,1 0 0,-1 2 0,-33 25 0,40-26-4,2 1-1,-1 0 1,2 1 0,0 0-1,0 1 1,1 0-1,1 0 1,0 1-1,1 1 1,1-1 0,-8 23-1,8-13 0,1 1 1,0-1-1,2 1 0,1 0 1,1 1-1,1-1 0,2 0 1,0 0-1,2 0 0,1 0 1,0 0-1,14 40 0,-2-23 11,2 0 0,2-1 0,2-1 0,1-1-1,2 0 1,37 43 0,-30-41 13,1-2 0,2-2 0,1 0 0,63 47 0,-88-77-23,0 1-1,0 0 1,19 21-1,-28-28 12,0 0-1,0 1 0,0-1 1,0 0-1,0 1 0,-1 0 0,0-1 1,1 1-1,-1 0 0,0 0 1,0 0-1,0-1 0,-1 1 1,1 0-1,-1 0 0,1 0 0,-1 0 1,0 0-1,0 1 0,-1-1 1,1 0-1,0 0 0,-1-1 1,0 1-1,-1 4 0,0-5 21,0 1 0,0-1 1,0 1-1,0-1 0,0 0 0,-1 0 0,1 0 0,-1 0 0,1-1 1,-1 1-1,0-1 0,0 1 0,0-1 0,0 0 0,0 0 1,-5 1-1,-3 0 108,1 0 0,-1 0 0,-17-1 0,-15-3 378,0-2-1,-65-15 1,7 0-392,-68-10-889,165 28 157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57.2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598 1270 1624,'-7'-10'7206,"14"-13"-7757,-1 4 954,-4 13-383,0-1 16,-1 0-1,1 0 0,-1 0 1,0-1-1,-1-8 1,0 13-17,0 0 1,-1 0 0,1 1 0,-1-1 0,1 0 0,-1 0 0,0 1 0,-1-1 0,1 0 0,0 1 0,-1-1 0,1 1 0,-1 0 0,0-1 0,0 1 0,0 0 0,0 0 0,0 0 0,-3-2 0,-3-1 7,0 1 1,1 0-1,-2 0 0,1 1 1,0 0-1,0 0 1,-1 1-1,0 0 0,1 0 1,-1 1-1,0 1 0,0-1 1,0 1-1,1 1 0,-18 2 1,11 0-17,0 1 0,1 0 0,-1 0 1,1 2-1,0 0 0,0 0 0,1 1 1,-20 15-1,0 2-29,1 2-1,2 1 1,-54 61 0,72-72 11,0 0 1,1 0 0,0 1-1,2 0 1,0 1-1,1 0 1,1 0-1,0 1 1,1 0-1,-3 26 1,6-27 6,2-1 0,0 1 0,1 0 0,0-1 0,2 1 0,3 20 0,-3-30 1,0 0 1,1 0-1,0 0 1,0 0-1,0 0 1,1-1-1,0 0 1,1 1-1,0-2 1,0 1-1,0 0 1,1-1-1,0 0 1,0-1-1,8 7 1,-7-7 4,1 0 0,0 0 0,1-1 0,-1 1 0,1-2 0,0 0 0,0 0 0,0 0 0,0-1-1,0 0 1,1-1 0,-1 0 0,0-1 0,1 0 0,-1 0 0,1-1 0,-1 0 0,0-1 0,15-4 0,-7 0 11,-1 0 0,0-2 0,-1 0 0,1-1 0,-1 0 0,-1-1 0,0-1 0,-1 0 0,22-24 0,-7 3 19,-2 0 0,-2-2 1,-1-1-1,-1-1 0,24-56 0,68-206 162,-78 194-129,94-293 127,-111 326-167,-4 0 1,-2-2-1,4-116 1,-16 168-17,-2 1 0,0 0 0,-2-1-1,0 1 1,-1 0 0,-12-34 0,15 50-6,-1 0 0,0 0-1,0 0 1,0 0 0,0 0-1,0 1 1,-1-1-1,0 1 1,0-1 0,0 1-1,0 0 1,0 0 0,-1 1-1,1-1 1,-1 1 0,0-1-1,1 1 1,-7-2-1,7 3-4,-1 1-1,1-1 0,0 1 1,0 0-1,0 0 1,0 0-1,-1 0 0,1 1 1,0-1-1,0 1 0,0 0 1,0 0-1,0 0 0,0 0 1,0 1-1,0-1 0,1 1 1,-1 0-1,0 0 1,1-1-1,-1 2 0,1-1 1,0 0-1,0 0 0,-3 4 1,-9 12-23,1 1 1,0 0-1,1 1 1,2 0-1,0 1 1,-8 23-1,-37 143-43,30-57 70,6 1 0,5 0 0,4 148 0,11-198 47,18 135 0,-13-179-36,2 1 1,2-2-1,1 1 0,1-1 1,32 60-1,-44-95-19,4 7 7,1-1 1,-1 1-1,1-1 1,1 0 0,9 11-1,-13-17-18,0 1 1,0-1-1,0 1 0,0-1 1,0 1-1,0-1 0,0 0 0,0 0 1,1 0-1,-1-1 0,0 1 1,1 0-1,-1-1 0,1 1 0,-1-1 1,1 0-1,-1 0 0,1 0 0,-1 0 1,0 0-1,1-1 0,-1 1 1,1-1-1,-1 0 0,0 1 0,1-1 1,3-2-1,3-3-113,0 0 0,-1 0 0,0-1 0,0 0 0,0 0 0,-1-1 1,0 0-1,0 0 0,-1-1 0,0 0 0,6-12 0,25-69-1302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57.89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489 78 3513,'26'-5'4860,"-26"5"-4799,0-3 124,-1 0-1,0 1 0,0-1 0,-1 1 0,1-1 0,-1 1 1,1 0-1,-4-4 0,3 2-152,-1 1 114,0 0 1,1 0 0,-1-1-1,-1 2 1,1-1 0,0 0 0,-1 1-1,1-1 1,-1 1 0,0 0 0,0 0-1,0 1 1,0-1 0,-5-1-1,2 2-21,-1 0-1,0 0 1,1 0-1,-1 1 1,0 0-1,0 0 1,-11 3-1,6-1-69,0 1-1,0 1 1,1 0-1,-1 1 1,1 0-1,0 1 1,0 0-1,-18 14 1,20-12-66,0 1 1,0 0-1,1 1 1,0 0-1,0 0 1,1 1-1,1 0 1,0 0-1,-9 20 0,15-27 2,-1 0 0,1 0 0,0 0 0,-1 0 0,2 0 0,-1 0 0,0 0 0,1 1 0,0-1 0,0 0 0,0 0 0,1 0 0,-1 0 0,1 0 0,0 1 0,0-1 0,1 0 0,-1-1 0,1 1 0,0 0 0,-1 0 0,2-1 0,-1 1 0,0-1 0,1 0 0,0 1 0,0-1 0,0 0 0,0-1 0,0 1 0,0-1 0,1 1 0,6 3 0,8 3 10,0 0 1,0-1 0,1-1-1,-1 0 1,1-2-1,1 0 1,-1-2-1,1 0 1,0 0-1,0-2 1,25-2 0,-34 1-1,0 0 1,-1 1-1,1 0 1,0 0-1,12 4 1,-19-4 0,0 0 0,0 1 0,0-1 0,0 1-1,0 0 1,-1 0 0,1 0 0,-1 0 0,1 0 0,-1 1 0,0 0 0,0 0-1,0 0 1,0 0 0,-1 0 0,5 6 0,-2 2-33,1-1 0,-1 1-1,-1 1 1,0-1 0,-1 1 0,0 0 0,2 23-1,5 35-201,-9-66 223,0 1 0,-1-1 0,1 1 0,-1-1 0,-1 1 1,1-1-1,0 1 0,-1-1 0,0 1 0,0-1 0,-1 0 0,1 1 0,-1-1 0,0 0 0,0 0 0,0 0 0,-5 6 0,-3 3 4,-1-1-1,0 0 0,-19 15 1,11-10 8,10-9 60,-1 0-1,0-1 1,0-1-1,0 1 0,-1-2 1,0 1-1,0-2 0,0 1 1,-1-1-1,1-1 1,-1 0-1,0-1 0,0 0 1,0-1-1,0 0 1,0-1-1,-1 0 0,-23-4 1,13-1 83,-1-1 0,0 0 1,1-2-1,1-1 0,-1-1 0,1 0 1,1-2-1,-32-23 0,45 30-161,-22-18 28,28 22-40,1-1 0,-1 1 1,1 0-1,0-1 1,0 1-1,0-1 1,-1 1-1,2-1 0,-1 0 1,0 1-1,0-1 1,0 0-1,1 0 1,-1 1-1,1-1 0,-1-2 1,1 3-61,1-1-1,-1 1 1,1 0 0,-1 0-1,1 0 1,-1-1 0,1 1-1,0 0 1,-1 0 0,1 0 0,0 0-1,0 0 1,0 0 0,0 0-1,0 0 1,0 1 0,0-1-1,0 0 1,0 0 0,0 1-1,0-1 1,0 1 0,1-1 0,-1 1-1,2-1 1,8-4-1020,14-10-1244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58.5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31 61 4545,'-2'1'6020,"-11"3"-5460,-2 0 866,44-22-1182,-11 9-239,-7 3-4,1 0 0,-1 1 0,1 0 1,0 0-1,0 1 0,0 1 0,1 0 1,21-2-1,-26 5 0,0 0 0,0 1 1,0-1-1,-1 2 0,1-1 0,0 1 1,-1 0-1,1 1 0,-1-1 0,0 1 1,0 1-1,0 0 0,0 0 0,-1 0 1,1 1-1,-1-1 0,0 2 0,7 7 1,-7-8-3,-1 1 1,-1-1 0,1 1-1,-1-1 1,0 1-1,0 0 1,-1 1-1,0-1 1,0 1 0,0-1-1,-1 1 1,0 0-1,0 0 1,-1 0 0,0 0-1,0 0 1,-1 1-1,0 10 1,-1-4-5,-1 0 0,-1-1 0,0 1 0,-1 0 0,0-1 0,-1 0 1,-1 0-1,-11 20 0,-22 43 8,26-48 70,-2-1-1,0 0 1,-2-1 0,-22 26-1,34-46-3,0 1-1,0-1 0,0 1 0,-6 13 0,10-19-61,0 0 0,1 0 0,-1 0 0,1 0 1,0 0-1,-1 0 0,1 0 0,0 0 0,0 0 0,-1 0 0,1 0 0,0 0 0,0 0 0,0 0 0,0 0 0,0 0 1,1 1-1,-1-1 0,0 0 0,0 0 0,1 0 0,-1 0 0,0 0 0,1 0 0,-1-1 0,1 1 0,0 0 0,-1 0 1,1 0-1,0 0 0,-1 0 0,1-1 0,0 1 0,0 0 0,0-1 0,-1 1 0,1-1 0,0 1 0,0-1 0,0 1 1,0-1-1,0 1 0,0-1 0,0 0 0,0 0 0,0 0 0,1 1 0,-1-1 0,1 0 0,25 3 74,1-2 1,0 0-1,0-2 0,38-6 0,49-1-32,-97 9-353,0 1-1,-1 0 1,1 2 0,18 6-1,31 5-2174,-9-8-85,1-1-105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58.9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62 7346,'30'-12'2640,"-14"4"-2024,6-4-72,-4 0 153,10 4-25,21 2-176,-5 2-120,16 6-184,-12-2-56,0 6-96,2 6-64,-8 0-272,-4 4-368,-12 4-1409,-6-6-295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4.3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94 0 3921,'0'0'29,"0"0"0,1 0 0,-1 1 0,0-1 0,1 0 0,-1 0 1,0 0-1,0 1 0,1-1 0,-1 0 0,0 0 0,0 0 0,1 1 0,-1-1 0,0 0 0,0 1 1,0-1-1,0 0 0,1 0 0,-1 1 0,0-1 0,0 0 0,0 1 0,0-1 0,0 0 1,0 1-1,0-1 0,0 0 0,0 1 0,0-1 0,0 0 0,0 1 0,0-1 0,0 0 0,0 1 1,0-1-1,-1 0 0,1 0 0,0 1 0,0-1 0,0 0 0,0 1 0,0-1 0,-1 0 0,1 0 1,0 1-1,0-1 0,-1 0 0,0 1-26,1 0 1,-1 0-1,0 0 1,1 0-1,-1 0 1,1 0 0,-1 0-1,1 0 1,0 0-1,-1 0 1,1 0-1,0 0 1,0 0-1,-1 0 1,1 0-1,0 0 1,0 0-1,0 0 1,1 2-1,-2 40 47,-1-6 32,18 103 381,-12-82-232,-1-32-96,-1 0 0,-1-1 0,-1 1 0,-2 0 0,0 0 0,-10 39 0,-7-11 64,13-42-189,1 0 1,1 1-1,0 0 1,1 0-1,0 0 1,1 0-1,-1 21 1,-1-14-585,4-19 518,-1-1 1,1 1-1,-1-1 1,0 1-1,1-1 0,-1 1 1,1-1-1,-1 0 1,0 1-1,0-1 0,1 0 1,-1 1-1,0-1 1,0 0-1,1 0 0,-1 0 1,0 0-1,0 0 1,1 0-1,-1 0 0,0 0 1,0 0-1,0 0 1,1 0-1,-1 0 0,-1-1 1,-22-6-1132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59.2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92 7434,'8'12'6137,"4"-12"-5609,2-4-488,4-6 56,26 6 32,4-6-16,29 10-56,3-2-56,4-2-264,6-2-328,-14-18-1897,-5-16-343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04.8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 71 3081,'-11'-15'5585,"11"15"-5532,0-1 0,0 1 0,0 0 0,0-1 0,0 1-1,0 0 1,3-6 1268,-3 5-1268,5 0-157,-1 0-1,0 0 1,1 0 0,-1 1 0,0-1 0,7 1-1,6-1 571,361-29-215,-252 20-1130,-81 12-309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05.6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666 1117 2288,'2'-5'515,"-1"-1"-1,0 0 0,0 0 0,-1 0 1,0 1-1,0-1 0,0 0 0,0 0 1,-3-9-1,2 11-364,0 1 0,-1-1 1,1 1-1,-1 0 0,0-1 0,0 1 1,0 0-1,0 0 0,0 1 0,-1-1 1,1 0-1,-1 1 0,0-1 0,0 1 1,0 0-1,0 0 0,-4-2 0,-27-16 407,-1 2 0,-1 1-1,-1 2 1,-61-17 0,83 30-473,0 0 0,0 2 0,0 0 0,0 0 0,0 2 0,0-1 0,0 2 0,-24 7 0,16-3-92,1 1-1,0 1 1,1 1 0,-39 24 0,53-29-9,1 1 1,0 0 0,0-1 0,1 2 0,-1-1 0,1 1-1,1 0 1,-1 0 0,1 0 0,1 0 0,-1 1-1,1 0 1,0-1 0,1 1 0,0 0 0,0 1 0,1-1-1,0 0 1,0 0 0,1 1 0,0-1 0,2 14 0,-1-6-8,2 1 0,0-1 0,1 0-1,0 0 1,1 0 0,1 0 0,1-1 0,0 0 0,1 0 0,14 20 0,-6-15 9,1 0-1,1-1 0,1-1 0,39 29 0,-46-38 23,1 0 1,0-1-1,1-1 1,0 0-1,0-1 0,0-1 1,1 0-1,-1-1 1,27 4-1,-36-8 1,1 0 0,0 0 0,-1-1 0,1 1-1,-1-1 1,1-1 0,-1 1 0,0-1 0,1 0 0,-1 0 0,0-1 0,0 1-1,0-1 1,-1 0 0,1-1 0,-1 1 0,7-7 0,6-8 17,-1 0 1,25-36 0,-41 54-26,39-60 34,-3-2 1,-2-2-1,-3-1 1,-4-1-1,35-123 1,-45 119-9,-3-1 0,6-77 0,-3-146 21,-16 256-40,0-98 43,-2 120-24,0-1 0,-2 1 0,0-1-1,-1 1 1,-9-26 0,13 40-19,-1 1-1,0-1 1,1 1 0,-1 0 0,0-1-1,0 1 1,1 0 0,-1-1 0,0 1-1,0 0 1,-1 0 0,1 0 0,0 0-1,0 0 1,0 0 0,-1 0 0,1 0-1,0 0 1,-2 0 0,1 1-11,1 0 1,0 0-1,0 0 1,-1 0-1,1 0 1,0 0-1,0 0 1,0 0-1,-1 1 1,1-1-1,0 0 1,0 1-1,0-1 1,0 1-1,-1-1 1,1 1-1,0 0 0,-1 1 1,-3 2-27,1-1 0,1 2 0,-1-1 0,1 0 0,-1 1 0,1-1 0,0 1 0,1 0 0,-4 8 0,-3 14-10,1 2 1,1-1-1,2 1 0,-3 47 1,7 127 158,36 236 293,-24-367-370,3-1 1,3-1-1,4 0 0,33 78 0,-47-131-32,1-1 0,1 0 0,0-1 1,1 0-1,1 0 0,19 19 0,-24-28 1,1 0 0,-1 0 0,1-1 0,1 0 0,-1 0 0,1-1 0,-1 0 0,1 0 0,1-1 0,-1 0 0,0 0 0,1-1 0,-1 0 0,1-1 0,13 1 0,-11-2 12,-1 0 0,1-1 1,-1 0-1,0-1 0,0 0 0,1-1 1,-1 0-1,-1 0 0,1-1 1,0-1-1,-1 1 0,0-2 0,0 1 1,-1-1-1,1 0 0,-1-1 0,-1 0 1,1 0-1,-1-1 0,0 0 1,8-13-1,-7 9-2,12-19-11,1 2 1,35-37-1,-53 63-19,5-4-77,-1-1-1,1 0 0,-2-1 1,1 0-1,6-10 1,0 0-803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06.8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52 22 8514,'0'-22'791,"3"48"-158,0 13-409,0-12-36,-1 44 0,-32 216 652,-3 91-143,34-299-606,4 1 0,4-1 0,2-1 0,4 0 0,36 108 0,-50-181-76,1-1-1,-1 0 1,1 0-1,0 1 1,0-1-1,1 0 1,4 6-1,-5-9-8,-1 0 1,0 0-1,0 0 0,0-1 1,1 1-1,-1-1 0,0 1 1,1-1-1,-1 1 0,0-1 1,1 0-1,-1 0 0,1 0 1,-1 1-1,0-1 0,1-1 1,-1 1-1,1 0 0,-1 0 1,0 0-1,1-1 0,-1 1 1,0-1-1,1 1 0,-1-1 1,3-1-1,29-13 52,0-1 0,0-2-1,-2-2 1,0 0 0,32-30 0,-56 44-307,-1-1 0,0 0 0,0-1 0,-1 0 0,0 0 0,-1 0 1,1 0-1,-1-1 0,-1 1 0,5-17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07.2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1 142 6601,'44'-10'2793,"-22"-10"-1041,16-2-1640,8 0-56,-12 0 24,13 8-16,3 4-64,-4 0-64,12 8-448,4-2-504,-4-2-672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07.6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40 1 6697,'-6'4'469,"1"1"0,0 0 0,0 0 0,0 1 0,-8 4 989,13-10-1437,0 0 0,0-1 0,0 1 1,0 0-1,0 0 0,0 0 0,0 0 1,0-1-1,0 1 0,0 0 1,0 0-1,0 0 0,0 0 0,0 0 1,0 0-1,0-1 0,1 1 0,-1 0 1,0 0-1,0 0 0,0 0 0,0 0 1,0 0-1,0 0 0,0-1 1,1 1-1,-1 0 0,0 0 0,0 0 1,0 0-1,0 0 0,0 0 0,1 0 1,-1 0-1,0 0 0,0 0 1,0 0-1,0 0 0,0 0 0,1 0 1,-1 0-1,0 0 0,0 0 0,0 0 1,0 0-1,1 0 0,-1 0 1,0 0-1,0 0 0,0 0 0,0 0 1,0 1-1,0-1 0,1 0 0,-1 0 1,0 0-1,0 0 0,0 0 1,27 4 378,-12-2-317,-1-1 1,-1 2 0,1 0 0,0 1-1,-1 0 1,1 1 0,-1 0 0,0 1-1,16 10 1,-24-11-72,1-1 0,-1 0 0,0 1 0,0 0 0,-1 0 0,1 1-1,-1-1 1,0 1 0,-1 0 0,1 0 0,-1 0 0,-1 1 0,1-1 0,-1 1 0,0-1 0,0 1-1,-1 0 1,0 0 0,0 0 0,-1 0 0,1 0 0,-2 8 0,-1 13-16,-1 0 0,-2 0 0,-1-1 1,-10 32-1,3-20 112,-2-1 0,-2 0 0,-2-1 0,0 0 0,-3-2 0,-26 33 0,44-62-48,-1 1-1,1-1 1,0 1 0,1 0 0,0 0-1,0 0 1,0 0 0,1 0 0,0 1-1,-1 12 1,2-17-53,1-1 0,0 1 0,1 0 0,-1 0 0,0 0 0,1-1 0,-1 1-1,1 0 1,0-1 0,0 1 0,0 0 0,0-1 0,1 1 0,-1-1 0,1 0 0,-1 1 0,1-1 0,0 0 0,0 0 0,0 0 0,0 0 0,0-1-1,0 1 1,1 0 0,-1-1 0,1 1 0,-1-1 0,1 0 0,-1 0 0,1 0 0,4 1 0,6 0-11,0 0 1,0-1-1,0 0 1,0-1-1,0 0 0,0-1 1,0 0-1,18-5 1,42-3-413,-57 9 257,-1 0-831,0-1 1,-1 0-1,1 0 1,15-5-1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08.0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327 59 6449,'-6'4'1547,"5"-4"-1406,1 0-1,-1 1 1,0-1 0,-9-3 2109,8 2-2110,-20-18 1410,5 3-449,14 14-966,-25-16 552,27 18-669,-1-1 0,1 0 1,-1 1-1,1-1 1,-1 1-1,1 0 1,-1-1-1,1 1 0,-1 0 1,1 0-1,-1 0 1,1 0-1,-1 0 1,1 0-1,-1 0 1,0 1-1,1-1 0,-1 0 1,1 1-1,0-1 1,-3 2-1,-30 23-197,-62 58 1,90-76 176,0 1 0,0 0 1,1 0-1,0 0 0,0 1 1,1 0-1,0 0 0,1 0 1,0 0-1,-4 16 0,0 2 11,5-22-3,0 1 0,1 0 0,-1 0-1,1-1 1,1 1 0,-1 0-1,1 0 1,0 0 0,0 0-1,1 0 1,-1 0 0,1 0 0,1-1-1,-1 1 1,1 0 0,0-1-1,0 1 1,1-1 0,0 0 0,0 1-1,0-1 1,0-1 0,1 1-1,7 8 1,-2-4 6,-1 0 0,2 0-1,-1 0 1,1-1 0,0-1 0,1 0-1,0 0 1,0-1 0,13 5 0,-17-8-52,0-1 0,-1 0 0,1-1 0,0 0 0,0 0 0,1-1 0,-1 1 1,0-2-1,0 1 0,0-1 0,0 0 0,0 0 0,0-1 0,0 0 0,-1 0 1,1-1-1,0 1 0,7-6 0,2-2-565,-1-1-1,-1-1 1,1 0 0,-2-1-1,0 0 1,0-1 0,-2-1-1,1 0 1,-2 0 0,16-31-1,25-61-2457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08.4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33 6601,'78'-4'4951,"32"-12"-4425,-65 9 395,-33 5-780,0 0 0,-1 1 0,1 1 0,0 0-1,0 1 1,0 0 0,18 4 0,-26-4-112,-1 0 0,1 0 0,-1 1 0,1-1-1,-1 1 1,0-1 0,0 1 0,0 0 0,0 0-1,0 1 1,0-1 0,0 1 0,-1-1 0,1 1-1,-1 0 1,0 0 0,0 0 0,0 0 0,0 0 0,0 1-1,-1-1 1,1 1 0,-1-1 0,0 1 0,0-1-1,0 1 1,-1-1 0,1 6 0,-1-1-6,0 1-1,0-1 1,-1 1 0,0-1 0,0 0-1,-1 1 1,0-1 0,-1 0 0,0 0 0,0-1-1,-1 1 1,-5 9 0,-7 6 16,0 0 1,-29 29-1,32-39-28,0 1 0,1 1 0,1 0 0,0 0 0,1 1 1,0 1-1,-8 21 0,12-20 0,1 1 0,-3 30 0,6-41-2,2 1 0,-1 0-1,1-1 1,1 1 0,-1 0-1,1-1 1,5 17-1,-5-23-1,-1 0 1,1 0-1,0 0 0,0 0 0,0 0 0,1 0 0,-1 0 0,0 0 0,1-1 0,-1 1 0,1-1 1,-1 1-1,1-1 0,0 1 0,0-1 0,0 0 0,0 0 0,0 0 0,0 0 0,0 0 0,0-1 1,0 1-1,0-1 0,0 1 0,0-1 0,4 1 0,5-1 36,-1-1-1,0 0 1,1 0 0,15-4-1,-5 0 19,3 1-115,0-2 0,-1 0 0,1-2 1,-1 0-1,42-23 0,-36 11-1405,12 8-1502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21.0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4 613 3481,'-4'9'10834,"12"-20"-11674,117-184 1487,-90 137-487,33-72 1,-43 75 102,53-83 0,-54 105-126,-24 32-189,6 21-296,21 72 375,25 153 0,51 411 115,-103-654-141,6 24 40,-2 1 0,-1 0 0,-1 0-1,-2 29 1,-1-53-19,1 0-1,0 0 0,0 1 1,0-1-1,0 0 0,1 0 1,-1 0-1,2 5 0,-1-7-3,-1 0-1,0-1 0,1 1 0,-1 0 0,1 0 0,-1-1 1,1 1-1,-1 0 0,1-1 0,-1 1 0,1 0 0,0-1 0,-1 1 1,1-1-1,0 1 0,0-1 0,-1 1 0,1-1 0,0 0 1,0 1-1,0-1 0,1 0 0,-12-6 364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38.4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 2 3833,'-17'12'6637,"33"-8"-5942,26 6-664,-12 2 37,-16-6-28,0 0 0,1-1 0,0-1 0,0 0 0,0-1 0,0-1 0,0 0 0,17-1 0,369-40 775,-346 23-562,-47 13-706,0 0 1,0 1-1,0 0 1,0 0-1,15-1 1,-11 0-1595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4.7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68 2513,'80'-26'984,"-79"25"-951,-1 1 0,1-1 0,0 1 0,0 0 0,-1-1 0,1 1 0,0 0 0,-1-1 0,1 1 0,0 0 0,0 0 0,-1 0 0,1 0 0,0 0 0,0 0 0,0 0 0,-1 0 0,1 0 0,0 0 0,0 0 0,-1 1 0,1-1 0,0 0 0,0 0 0,-1 1 0,1-1 0,0 1 0,-1-1 0,1 0 0,-1 1 0,1-1 0,0 1 0,-1-1 0,1 1 0,-1 0 0,1 0 0,8 7 342,6-2-30,1-2 1,0 0-1,0-1 0,1 0 1,-1-1-1,1-1 0,-1-1 1,26-2-1,14-6 65,65-16-1,-40 6-608,-27 3-1666,-33 5 1126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41.2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145 173 4393,'36'-46'1671,"-36"45"-1617,0 0 0,0 1 0,1-1 0,-1 1 0,1-1 0,-1 0 0,1 1 0,-1-1 0,1 1 0,-1 0 1,1-1-1,-1 1 0,1-1 0,-1 1 0,1 0 0,0-1 0,-1 1 0,1 0 0,-1 0 0,1-1 0,0 1 0,15-4 3557,-15 3-3589,0 0 1,0 0-1,-1 0 0,1 0 1,0 0-1,0 0 1,0 0-1,0 0 1,0 0-1,0 0 0,1 0 1,-1 1-1,0-1 1,0 0-1,0 1 1,1-1-1,1 0 1,5-3 11,4-3-21,-1-1-1,1-1 0,9-10 1,-16 15-13,-1-1 1,1 1-1,0 0 0,1 0 1,-1 0-1,1 1 1,-1 0-1,1 0 1,0 1-1,0-1 1,0 1-1,1 1 1,-1-1-1,13-1 0,-12 2-7,1 0 0,-1 0-1,1 1 1,-1 0-1,1 0 1,0 1-1,-1 0 1,1 0 0,-1 1-1,0 0 1,1 0-1,-1 1 1,0 0 0,0 0-1,-1 1 1,1 0-1,-1 0 1,0 0-1,0 1 1,0 0 0,0 0-1,9 11 1,-9-8 3,0-1 0,0 2 1,-1-1-1,0 0 0,0 1 0,-1 0 1,0 0-1,-1 1 0,0-1 1,0 0-1,-1 1 0,0 0 0,-1 0 1,0 0-1,-1-1 0,0 1 1,0 0-1,-1 0 0,0 0 0,-1 0 1,0-1-1,-5 15 0,-1-3 1,-1 0-1,0-1 0,-1 0 0,-2 0 1,0-2-1,-1 1 0,0-2 0,-2 0 1,-18 18-1,4-3-26,24-24 22,-1-1-1,-1 0 0,0 0 0,1 0 0,-2-1 1,1 0-1,-15 8 0,21-13 10,0-1 0,0 1 0,-1-1 0,1 1 0,0-1 0,-1 0 0,1 0 0,0 0 0,-1 0 0,1 0 0,0 0 0,-1 0 0,1 0 0,-1-1 1,1 1-1,0 0 0,0-1 0,-1 1 0,1-1 0,0 0 0,0 1 0,0-1 0,-1 0 0,1 0 0,0 1 0,0-1 0,0 0 0,0 0 0,1 0 0,-1 0 0,0-1 0,0 1 0,0 0 0,1 0 0,-1 0 0,1-1 0,-1 1 0,1 0 0,-1 0 0,1-1 0,0 1 0,0 0 0,0-1 1,0 1-1,0 0 0,0-1 0,0 1 0,0-2 0,5-6-33,0 1 0,0 1 0,1-1 1,0 1-1,0 0 0,1 1 0,-1-1 1,2 1-1,-1 0 0,16-9 0,-11 8-11,0 1-1,0-1 0,1 2 0,-1 0 1,1 0-1,21-3 0,-28 7 31,0 0-1,0 1 0,0 0 1,0 0-1,0 0 1,0 1-1,0 0 1,-1 0-1,1 1 1,0-1-1,0 1 1,-1 0-1,1 1 1,-1 0-1,1 0 1,-1 0-1,7 6 1,-2 0 0,0 0-1,-1 1 1,-1 0 0,1 0-1,-2 1 1,1 0 0,-2 0-1,1 1 1,-2 0 0,1 0-1,3 16 1,1 4-5,-2-1-1,-2 2 1,5 49-1,-10-70 27,0-1 0,-1 1 0,0-1 0,-1 1 0,0-1 0,0 1 0,-1-1-1,-1 0 1,0 0 0,-1 0 0,0 0 0,0 0 0,-1-1 0,-1 0 0,1 0-1,-2 0 1,1-1 0,-2 0 0,1 0 0,-11 9 0,1-3 98,-2 0 0,0-1 0,-1-1 0,0 0 0,-1-2 0,0 0 0,-1-2 0,0 0 0,0-2 0,-1 0 0,0-1 0,0-2 0,-29 3 0,38-8 90,0 0 0,0-1-1,0-1 1,0 0 0,0-1-1,1 0 1,-1-1 0,-13-8 0,-11-2 147,18 7-214,0 0 1,1 0 0,-1-2-1,2-1 1,0 0 0,0-1-1,-24-22 1,72 39-5404,-6 12 3107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42.0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38 24 6153,'-1'-1'76,"0"-1"80,0 1 1,1 0 0,-1-1-1,0 1 1,-1-1-1,1 1 1,0 0 0,0 0-1,0 0 1,-1-1 0,1 1-1,-1 0 1,1 1 0,-1-1-1,1 0 1,-1 0 0,1 1-1,-1-1 1,0 1 0,1-1-1,-1 1 1,0 0 0,1-1-1,-3 1 1,3 0-211,1 4-43,1 0 86,-1-1 1,1 1-1,0-1 0,0 1 0,0-1 1,0 1-1,3 4 0,5 14 5,60 162 23,35 97 82,21 87 193,-140-452 562,-20-126-821,29 156-47,2 0 0,3-67 1,3 103-6,0 0 1,1 0 0,0 0 0,2 0-1,0 1 1,1 0 0,0 0-1,2 0 1,0 1 0,1 0 0,0 1-1,1-1 1,21-22 0,-27 34 1,0 0-1,0 1 1,0-1 0,1 1 0,-1 0 0,1 0 0,0 0 0,0 0 0,0 1-1,0 0 1,1 0 0,-1 0 0,0 1 0,1 0 0,-1 0 0,8 0-1,-5 1 0,0 0 0,0 1 0,-1 0-1,1 0 1,0 1 0,-1 0-1,0 1 1,1-1 0,-1 1 0,13 8-1,-11-6 14,-1 1 1,1-1-1,-1 2 0,-1-1 0,1 1 1,-1 0-1,-1 1 0,1-1 0,-1 1 1,-1 0-1,1 1 0,-1 0 0,-1 0 1,0 0-1,0 0 0,0 0 0,-1 1 1,3 17-1,-5-12 17,-1 1 0,0-1 0,-1 0 0,-1 0 0,0 0 0,-1-1 1,0 1-1,-1 0 0,-1-1 0,-9 20 0,8-23 3,0-1 1,0 0-1,-1 1 1,0-2-1,-1 1 0,0-1 1,-1-1-1,0 1 1,0-2-1,-1 1 0,0-1 1,-21 11-1,17-10 34,0-1-1,-1-1 1,0 0-1,0-1 1,-1-1-1,1 0 0,-1-1 1,0-1-1,0 0 1,0-2-1,-18 0 1,31 0-37,-1-1-1,1 0 1,0 1 0,-1-1 0,1 0 0,0 0-1,0-1 1,0 1 0,0-1 0,0 0 0,0 1-1,0-1 1,1-1 0,-1 1 0,1 0-1,-1 0 1,1-1 0,-4-5 0,3 3-3,0 0 0,1 0 0,-1 0 0,1 0 0,1 0 0,-1 0 0,1-1 0,0 1 0,0-1 0,0-7-1,0 13-10,1-1 0,1 0-1,-1 0 1,0 1-1,0-1 1,0 0-1,0 0 1,0 1-1,1-1 1,-1 0-1,0 1 1,1-1-1,-1 0 1,0 1-1,1-1 1,-1 0 0,1 1-1,-1-1 1,1 1-1,-1-1 1,1 1-1,0-1 1,-1 1-1,1-1 1,-1 1-1,1 0 1,0-1-1,-1 1 1,1 0 0,0 0-1,0-1 1,-1 1-1,1 0 1,0 0-1,0 0 1,-1 0-1,2 0 1,30 2-107,-29-1 105,29 6-16,-2 2 1,1 2-1,-1 0 1,-1 2 0,29 17-1,0-1 26,171 75 169,-221-101-131,0 1-1,0-1 1,0 0 0,1-1 0,-1 0 0,1 0 0,0-1-1,-1 0 1,1-1 0,0 0 0,0 0 0,-1-1 0,1 0-1,0 0 1,0-1 0,-1 0 0,0-1 0,1 1 0,-1-2-1,0 1 1,0-1 0,8-6 0,-13 7-20,0 0-1,0 0 1,-1 0-1,0 0 1,1-1-1,-1 1 1,-1-1 0,1 1-1,0-1 1,1-4-1,-1 3-18,0 0 0,0 0-1,0 0 1,1 1-1,4-7 1,21-29-1958,-7-2 1169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42.9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443 44 3953,'-10'-7'1239,"-1"1"0,0 0 0,-19-7 0,22 10-977,0 1 0,-1 0-1,1 0 1,0 1 0,-14 0 0,13 1-206,0 1 1,0 0 0,0 0-1,0 1 1,0 1-1,0-1 1,0 2 0,1-1-1,-1 1 1,1 0 0,0 1-1,-13 9 1,2 0-23,1 0 1,1 2 0,0 0 0,1 0 0,0 2-1,2 0 1,-20 31 0,28-39-33,1 0 0,0 1 0,0-1 0,1 1 0,0 0 0,1 0 0,0 1 0,1-1 0,1 0-1,0 1 1,0-1 0,1 1 0,0-1 0,1 1 0,0-1 0,1 1 0,5 16 0,3-5 5,0 0-1,1-1 1,2 0-1,0-1 1,1-1-1,1 0 1,1-1-1,1-1 1,1 0-1,0-1 1,1-1-1,1-1 1,0-1-1,1 0 1,26 12-1,-34-21 25,0 0 0,0-1 0,1-1 0,-1 0 0,1 0 0,0-2 1,-1 1-1,1-2 0,0 0 0,0 0 0,0-2 0,22-4 0,1-3 87,0-2 1,0-2-1,44-22 1,-72 31-96,1 0 0,-1-1 0,0 0 0,0 0 0,-1 0 0,1-2 0,-1 1 0,-1-1 0,1 0 0,-1 0 0,-1-1 0,1 0 0,7-11 0,-1-3 7,-5 10-60,-1 0 0,-1 0-1,1 0 1,7-27 0,-8-15-561,-4 45 508,0 0 0,1 0-1,6-14 1,-9 23 82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43.6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115 80 3465,'-10'0'348,"0"1"0,0-1 0,0 2 0,0-1 0,-14 5 0,-6 2 486,30-8-776,-1 0 1,1 0-1,-1-1 1,1 1-1,0 0 0,-1 0 1,1 0-1,-1 0 1,1 0-1,0 0 1,-1 0-1,1-1 1,-1 1-1,1 0 1,0 0-1,-1-1 0,1 1 1,0 0-1,-1 0 1,1-1-1,0 1 1,0 0-1,-1-1 1,1 1-1,0 0 1,0-1-1,0 1 0,-1-1 1,1 1-1,0 0 1,0-1-1,0 1 1,0-1-1,0 1 1,0 0-1,0-1 1,0 1-1,0-1 1,0 1-1,0 0 0,0-1 1,0 1-1,0-1 1,0 1-1,0 0 1,1-1-1,-1 1 1,0-1-1,0 1 1,0 0-1,1-1 0,-1 1 1,0 0-1,0-1 1,1 1-1,-1 0 1,0 0-1,1-1 1,-1 1-1,0 0 1,1 0-1,-1-1 0,0 1 1,1 0-1,0 0 1,30-17 210,2 2 0,0 2 0,49-14 0,-76 25-245,0 1 1,0 0-1,0 0 0,0 0 0,0 1 0,0 0 1,0 0-1,1 0 0,-1 1 0,0 0 0,0 0 1,0 1-1,7 2 0,-9-2-15,0 0 0,0 0 0,0 1 0,-1-1 0,1 1 0,-1 0 0,1 0 0,-1 0 1,0 0-1,-1 1 0,1-1 0,0 1 0,-1 0 0,0 0 0,0 0 0,0 0 0,0 0 0,-1 0 0,2 6 0,0 4 5,0 0 0,-1 1 0,-1-1 0,0 1 0,-1-1 0,-1 1 0,0-1 0,-5 23 0,-6 12 16,-21 55 0,-5 20 24,28-80-34,-17 63 26,25-101-42,1 0 0,0 0 0,0 0 0,0 0 0,1 0 0,0 0 0,0 0 0,2 10 0,-2-15 2,0 1-1,0-1 0,0 0 1,1 1-1,-1-1 0,0 0 1,1 1-1,0-1 1,-1 0-1,1 1 0,-1-1 1,1 0-1,0 0 1,0 0-1,0 0 0,0 0 1,0 0-1,0 0 1,0 0-1,0 0 0,0 0 1,0-1-1,1 1 0,-1 0 1,0-1-1,0 1 1,1-1-1,-1 1 0,0-1 1,1 0-1,-1 1 1,1-1-1,-1 0 0,0 0 1,1 0-1,-1 0 0,1 0 1,-1 0-1,3-1 1,18-4 96,269-71 1023,-279 72-1143,0-1 0,0 2 0,1-1 0,-1 2 0,1 0 0,-1 0 0,1 1 1,0 1-1,21 1 0,-33-1-20,0 0 1,0 1-1,0-1 1,0 0-1,0 0 1,0 1-1,0-1 1,0 1-1,0-1 1,0 1-1,-1-1 0,1 1 1,0-1-1,0 1 1,-1 0-1,1-1 1,0 1-1,-1 0 1,1 0-1,-1-1 1,1 1-1,-1 0 1,1 0-1,-1 0 0,1 0 1,-1 1-1,1 0-85,-1 0 0,0 0 0,0 0 0,0 1 0,-1-1-1,1 0 1,0 0 0,-1 0 0,1 0 0,-1 0 0,0 0 0,-1 2-1,-1 1-169,1 1-1,-2-1 0,1 0 0,-1 0 0,1 0 0,-1-1 0,-1 0 0,1 1 1,-6 3-1,-54 25-1991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44.5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1 520 4753,'16'-8'4475,"-3"13"-4001,-8-3-366,-1 0-1,1-1 1,0 1 0,0-1-1,0 0 1,7 1 0,37 8 612,-29-4-504,0 0 1,0-2-1,0 0 1,1-2-1,36 1 1,375-10 914,-335 6-1051,381-22 386,-8-46-82,440-48-142,-381 70-205,-6-33 57,275-100 599,-733 157-505,-34 10 51,-29 13-150,0-1-1,1 1 1,-1-1 0,0 1 0,1 0 0,-1 0 0,0 0 0,1 0-1,-1 0 1,3 1 0,0 2 526,-15-1 20,2-7-1360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46.8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316 249 5481,'9'9'275,"9"10"320,1-1 0,1-1-1,26 18 1,-38-29-403,-16-4 886,9-12 723,1-5-1655,0 1 0,9-24 0,-1-3-5,3-49 353,-12 85-476,0 0 1,-1 0-1,0 0 1,0 0 0,0 0-1,-1 1 1,1-1-1,-1 0 1,0 0 0,-1 0-1,1 1 1,-1-1 0,0 0-1,0 1 1,0 0-1,-1-1 1,0 1 0,0 0-1,0 0 1,0 0-1,0 1 1,-1-1 0,0 1-1,1 0 1,-7-4-1,4 3-25,0 1-1,0-1 1,-1 1-1,1 0 1,-1 0-1,1 1 1,-1 0-1,0 0 1,0 1-1,0 0 0,0 0 1,0 1-1,-1-1 1,1 1-1,0 1 1,0 0-1,-10 2 1,-7 4-40,1 1 0,0 1 0,1 1-1,-1 1 1,2 1 0,-28 20 0,41-25 21,0 1 1,0 0-1,1 0 0,0 0 0,0 1 0,1 0 0,0 1 0,1-1 0,0 1 1,-7 19-1,8-17-3,0 0 0,1 0 0,0 0 1,1 1-1,0-1 0,1 1 0,0-1 1,1 1-1,2 15 0,2-11 8,0-1 0,1 1 0,1-1 0,1 0 0,0 0 0,1-1 0,11 18 0,6 2-10,47 54-1,-36-53 26,1-2 0,76 53-1,-71-56 4,0 2 0,45 46 0,-63-54-4,-1 2-1,-1 0 0,-1 2 0,-2 0 0,19 38 0,-33-56 12,0 0 1,-1 1-1,0 0 1,-1 0-1,-1 0 1,1 0-1,0 25 1,-4-29 8,1 0 0,-1 0-1,-1 1 1,1-1 0,-1 0 0,-1 0 0,1 0 0,-1-1-1,-1 1 1,1-1 0,-1 0 0,-1 1 0,-5 6-1,8-11 14,0 0-1,-1-1 1,1 1-1,-1 0 1,0-1-1,0 1 1,0-1-1,0 0 1,0 0-1,0 0 1,-1 0-1,1-1 1,-1 1-1,1-1 1,-1 0-1,0 0 1,1 0-1,-1 0 1,0-1-1,0 0 1,1 0-1,-1 0 1,0 0-1,0 0 1,1-1-1,-1 1 1,0-1-1,0 0 1,1 0-1,-1-1 1,-3-1-1,-5-3 85,1 0 1,0-1-1,1 0 1,0 0-1,0-1 1,0-1-1,1 0 1,-8-10-1,4 5-58,0-1-1,1-1 1,1 0 0,0 0-1,2-1 1,0 0 0,0-1-1,2 0 1,0-1 0,1 1-1,1-1 1,1 0-1,-2-24 1,4 10-78,2 0 0,2 0-1,1 0 1,1 0 0,10-37 0,2 10-49,27-65 1,-34 102 41,1 1 0,2 0 0,0 1 0,1 0 0,26-31 0,-24 32-42,-14 17 16,1 1 0,0-1-1,0 1 1,0-1 0,0 1-1,0 0 1,0 0 0,0 0-1,1 0 1,-1 0-1,5-2 1,38-15-1291,-42 19 1131,0-1 0,0 0 1,0 1-1,0 0 0,0 0 0,0 0 0,0 0 1,0 0-1,0 0 0,0 1 0,0 0 1,0-1-1,0 1 0,0 0 0,2 2 1,19 12-1175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47.2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90 20 5009,'0'-20'5777,"16"22"-5481,-18 12-104,2 26-112,-8 14-16,-16 20 32,-2 4 8,0 4-32,12 1-47,14-5-186,6-8-143,-6-20-440,-12-10-464,12-10-776,6-4-121,22-30 113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47.6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8066,'1'0'141,"0"1"1,1-1 0,-1 1 0,0 0 0,0-1-1,0 1 1,0 0 0,0 0 0,0 0-1,0 0 1,0 0 0,0 0 0,0 0-1,-1 0 1,1 0 0,0 1 0,-1-1-1,1 0 1,-1 0 0,0 1 0,1-1-1,-1 0 1,1 3 0,6 41-320,-6-29 398,6 70-168,-6 117-1,-3-112 36,11 105 1,-7-180-66,0 0-1,1-1 1,0 1 0,2-1 0,7 19 0,-10-30-20,-1 0 0,2-1 1,-1 1-1,0 0 0,1-1 1,-1 1-1,1-1 0,0 0 1,0 0-1,1 0 0,-1 0 0,1 0 1,-1-1-1,1 0 0,0 1 1,0-1-1,0-1 0,0 1 1,0-1-1,0 1 0,0-1 1,9 1-1,-2-2-3,0 1 0,1-2 0,-1 0 0,0 0 0,0-1 1,0 0-1,0-1 0,-1-1 0,1 1 0,-1-2 0,0 1 0,15-10 0,10-9-312,0-1-1,32-31 1,-9 8-937,-14 10 690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48.0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0 238 8186,'58'-54'2784,"4"-8"-2640,-2 0-128,20 28-80,3 12-72,-17 18-104,0 26-80,2 10-1432,-8 26 1264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48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674 99 4345,'-17'-30'5458,"15"25"-5207,2 5-204,-1-1 0,1 0-1,0 1 1,-1-1 0,1 0 0,0 0 0,0 1 0,-1-1 0,1 0 0,0 0-1,0 0 1,0 0 0,0 1 0,0-1 0,0 0 0,0 0 0,0 0 0,0 1-1,0-1 1,1 0 0,-1-1 0,-1 0 81,0 0 1,-1 1-1,1-1 1,-1 1-1,0-1 1,1 1-1,-1 0 1,0 0-1,0 0 0,0 0 1,0 0-1,0 0 1,0 0-1,0 1 1,0-1-1,-3 0 1,-48-16 196,38 14-279,-1 0 1,1 2 0,-1-1 0,0 2-1,1 0 1,-1 1 0,0 1 0,1 0-1,-27 8 1,21-3-36,0 1 0,1 1 0,0 1 0,0 1 0,1 1 0,-21 16 0,24-14-16,0 0-1,2 2 1,-1-1 0,2 2 0,0 0 0,1 0 0,1 1 0,1 1-1,0 0 1,-13 39 0,6-8-16,3 2 0,2-1 0,-7 67-1,14-76 21,3 0 0,1 0-1,2 1 1,2-1 0,2 0-1,1-1 1,3 1 0,1-1-1,2-1 1,2 0 0,20 42-1,-30-73 10,1 0 0,-1 0 0,2 0 0,-1 0 0,1-1 0,0 0 0,1 0 0,0-1 0,0 1 0,1-2 0,0 1 0,0-1 0,0 0 0,1-1 0,0 0-1,0 0 1,0-1 0,0 0 0,1 0 0,0-1 0,0-1 0,0 0 0,20 2 0,0-4 12,-1-1 0,1-1 0,0-2 0,-1-1 0,0-1 0,32-12 0,168-72 22,-221 87-44,-4 1-48,0 1-1,0 0 1,0-1-1,0 0 1,-1 0 0,1 0-1,-1-1 1,1 1-1,-1-1 1,0 1 0,0-1-1,0 0 1,0 0 0,-1-1-1,1 1 1,-1-1-1,0 1 1,3-8 0,0-14-245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5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55 3 4753,'0'0'58,"0"0"1,-1-1-1,1 1 1,-1 0-1,1 0 1,-1 0-1,1-1 1,0 1-1,-1 0 1,1 0-1,-1 0 1,1 0-1,-1 0 1,1 0-1,-1 0 1,1 0-1,-1 0 1,1 0-1,-1 0 0,1 0 1,0 0-1,-1 1 1,1-1-1,-1 0 1,1 0-1,-1 0 1,1 1-1,0-1 1,-1 0-1,0 1 1,-8 22 119,-1 30 51,3-1 0,-2 67-1,8-109-194,-3 247 617,7-199-427,3 1-1,18 81 1,-18-117-142,1 0 0,1-1 0,1 0 1,1 0-1,0-1 0,2 0 0,16 22 0,-19-31 17,0 0 0,1-1 0,0 0-1,1-1 1,0 0 0,1-1 0,0 0 0,0 0-1,1-2 1,0 1 0,1-2 0,22 9 0,-16-8 45,-16-5-131,0-1-1,0 1 1,0-1-1,1 1 1,-1-1-1,0-1 0,1 1 1,-1 0-1,1-1 1,-1 0-1,1 0 1,8-2-1,-1 2-103,-11 0 80,0 0 1,0 0 0,0 0-1,0 0 1,1 0 0,-1 0 0,0 0-1,0 0 1,0-1 0,0 1-1,0 0 1,1-1 0,-1 1 0,0-1-1,0 1 1,1-1 0,24-15-260,-22 14 182,0 0 0,1-1 1,-1 1-1,0-1 1,-1 0-1,1 0 0,0-1 1,-1 1-1,0-1 0,0 1 1,0-1-1,0 0 0,0 0 1,-1-1-1,3-6 0,27-59-413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49.4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4673,'7'-4'5940,"11"10"-4143,30 16-2345,-36-16 1123,-12-6-574,21 11 133,0-1-1,1-1 1,1-1 0,-1-1-1,44 8 1,305 3 974,-369-18-1091,-1 0-1,0 0 0,1 0 0,-1 0 0,0 0 0,0 0 0,1 0 0,-1 1 1,0-1-1,0 0 0,1 1 0,-1-1 0,0 1 0,0-1 0,0 1 1,0-1-1,1 1 0,-1 0 0,0 0 0,0-1 0,-1 1 0,1 0 0,0 0 1,0 0-1,0 0 0,0 0 0,-1 0 0,1 0 0,-1 1 0,1-1 1,0 0-1,-1 0 0,0 0 0,1 1 0,-1-1 0,0 0 0,0 0 0,0 1 1,0-1-1,0 2 0,-9 1 564,-72 122-544,76-118-38,1 0 1,1 1-1,0 0 0,0 0 1,1 0-1,0 0 1,0 0-1,1 0 0,0 18 1,-1 3-6,-13 442-46,17-323 84,-6-74 10,1-57-5,2 1 0,0 0 0,1 0-1,1-1 1,1 1 0,7 30 0,-7-40-71,-3-9 236,-7-13-1882,8 11 1254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50.4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467 673 4993,'6'12'4827,"-5"-11"-4573,28 13 579,-4-4-510,-13-3-239,-2-1 5,0 0 0,1-1 0,21 7 0,-29-11-73,0 0 0,0 0 1,1 0-1,-1-1 0,0 1 0,1-1 1,-1 0-1,0 0 0,1 0 1,-1-1-1,1 1 0,-1-1 0,0 0 1,0 1-1,1-2 0,-1 1 1,0 0-1,0-1 0,0 1 1,4-4-1,20-24 101,3 8-37,-23 17-62,0-1 1,0 0-1,0 0 0,-1-1 1,0 1-1,7-9 0,-3 2 13,-1 0-1,-1-1 0,1 0 1,-2 0-1,0-1 0,-1 0 1,0 0-1,-1-1 0,0 0 1,-2 1-1,1-1 0,-2-1 1,0 1-1,-1 0 0,-1-20 1,0 27-13,0-22 161,-1 1-1,-1-1 0,-2 0 0,-1 1 1,-15-50-1,15 70-136,1 1 0,-2-1 0,1 1 0,-1 1 0,0-1 0,-1 1 0,0 0 0,0 0 0,-1 1 0,1 0 0,-1 0 0,-1 1 0,1 0 0,-1 0 0,0 1 0,-11-4 0,-7-2 17,-1 0-1,0 2 1,-1 2-1,-33-5 1,46 10-58,0 0 0,1 1 0,-1 1 0,0 1 0,0 0 0,1 1-1,-1 0 1,1 1 0,0 1 0,0 0 0,0 2 0,1-1 0,-24 16 0,6 0-29,2 1 0,0 1-1,2 1 1,-38 44 0,55-57 19,0-1 1,1 2-1,0 0 1,1 0 0,1 0-1,0 1 1,1 1-1,0-1 1,1 1-1,1 0 1,-6 26-1,7 64-70,3-70 42,1-26 27,0 0 0,1 1 0,0-1 0,1 0 0,-1 0 0,2 0-1,-1 0 1,1 0 0,1 0 0,0-1 0,9 17 0,-5-14 3,1 0 0,0-1 0,0 0 1,1-1-1,1 1 0,-1-2 0,22 13 0,-21-13 14,1-1-1,0 0 0,0-1 0,0 0 1,1-1-1,0 0 0,0-1 0,0-1 1,1 0-1,-1-1 0,1 0 0,0-1 1,-1 0-1,1-2 0,0 1 0,0-2 1,-1 0-1,26-7 0,6-7 23,-2-3 0,47-28 0,-27 14-4,-40 21-9,-1-1-1,0 0 0,-1-2 1,30-27-1,-39 30 2,-1 1 0,0-1 0,-1-1 1,0 0-1,-1-1 0,-1 0 0,0 0 0,8-19 0,16-71 262,-31 102-259,-1 0 0,1 1 0,-1-1 0,1 1 0,-1-1 0,0 0 0,0 1 0,0-1 1,0 1-1,0-1 0,0 0 0,0 1 0,0-1 0,-1 0 0,1 1 0,-1-1 0,1 1 1,-1-1-1,1 1 0,-1-1 0,0 1 0,0-1 0,0 1 0,0 0 0,0 0 1,0-1-1,0 1 0,-2-1 0,2 1-9,-1 1 0,1 0 0,0-1 0,-1 1 1,1 0-1,-1 0 0,1 0 0,-1 0 0,1 0 0,-1 0 0,1 0 1,-1 1-1,1-1 0,-1 0 0,1 1 0,0-1 0,-1 1 0,1 0 1,0-1-1,-1 1 0,1 0 0,0 0 0,0 0 0,0 0 0,0 0 1,0 0-1,0 0 0,0 0 0,-1 2 0,-3 4-7,0-1 1,1 1-1,0 0 1,0 0-1,1 0 0,0 1 1,-5 14-1,-7 60-42,7-36 12,2-13 1,1-1 1,2 1 0,1 0 0,1-1-1,6 53 1,-3-70 14,1 1-1,0-2 0,2 1 1,-1 0-1,1-1 0,1 0 1,1 0-1,0 0 0,1-1 1,0 0-1,1-1 0,0 0 1,1 0-1,14 12 0,-18-19 11,0-1-1,0 0 1,0 0-1,0-1 0,1 1 1,0-1-1,-1-1 1,1 0-1,0 0 1,1 0-1,-1-1 0,0 1 1,0-2-1,1 1 1,-1-1-1,0 0 1,1-1-1,8-1 0,6-2 16,-1-1 0,0-1 0,0-1-1,35-16 1,-11 0 18,-1-1-1,-1-2 1,-1-2 0,-2-2-1,72-67 1,-106 90-45,0 1 0,0-1 0,-1 0 0,0 0 0,0-1 0,0 1 0,-1-1 0,-1 0-1,1 0 1,-1 0 0,0-1 0,-1 1 0,0-1 0,-1 0 0,1 1 0,-2-1 0,1 0 0,-1 0 0,0 0 0,-3-11 0,-9-62-54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50.9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7 9866,'11'-6'3967,"-18"9"-2811,1-2-1236,1 0 413,7 7-213,-1-6-109,0 0 0,1-1-1,-1 1 1,0 0 0,1 0 0,-1-1 0,1 1-1,0-1 1,-1 1 0,1-1 0,0 0 0,0 1-1,3 0 1,18 14 23,0 3-16,-9-7-12,0 0 0,1-2 0,30 17 0,-26-15 5,30 23 1,-13-9 1,-16-12-13,0 1 0,24 24 0,-38-33 0,0 0 0,-1 0-1,0 1 1,0-1-1,-1 1 1,0 0 0,0 0-1,0 1 1,-1-1-1,0 1 1,2 11 0,-3-6 5,-1 1 0,-1 0 0,0-1 0,-1 1 0,0 0 1,-1-1-1,-1 0 0,0 1 0,-9 21 0,-2 2 30,-2 0 1,-22 35-1,-35 43 47,-8 17-36,76-122-45,0 0 0,1 0 1,0 1-1,1-1 0,0 1 0,1 0 0,0 0 0,0 15 0,1-21 6,1 1-1,1-1 0,-1 1 1,1-1-1,0 1 0,0-1 1,0 1-1,1-1 0,0 0 1,0 0-1,0 0 0,1 0 1,0 0-1,0 0 0,0-1 1,0 1-1,1-1 0,6 6 1,-8-9 15,-1 0 0,1 0 1,0 0-1,0 0 0,0 0 1,0 0-1,0-1 0,0 1 0,0 0 1,0-1-1,0 0 0,0 0 1,0 0-1,0 1 0,3-2 0,33-5 241,-28 4-203,175-45 613,-123 29-591,1 2 0,93-10 1,-137 24-229,-15 1-32,0 0 0,1 0 1,-1 1-1,0 0 0,1-1 1,-1 1-1,1 1 0,-1-1 1,0 1-1,1-1 0,-1 1 1,0 1-1,0-1 0,1 0 1,6 5-1,-4 7-858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09.9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74 25 5401,'18'-23'6173,"-18"22"-6078,-1 1-76,0 1 0,0-1-1,0 1 1,1-1 0,-1 1 0,0 0 0,0-1-1,1 1 1,-1 0 0,0-1 0,1 1-1,-1 0 1,0 0 0,1 0 0,-1 0 0,1-1-1,0 1 1,-1 0 0,1 2 0,-1-2-7,-9 21 18,0 0-1,2 1 1,0 0 0,2 0-1,0 1 1,-4 45 0,4-30 10,1-2-23,0 0-1,3 1 1,1-1-1,1 0 1,8 51-1,23 114-2052,-30-198 1696,0 0 1,0 0-1,0 0 1,0-1 0,1 1-1,-1 0 1,1-1 0,0 1-1,0-1 1,0 1 0,1-1-1,2 4 1,9 2-2176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10.4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96 7162,'20'-4'2624,"5"-8"-1960,3-4-288,28 4 64,-4-6 89,0 4-1,2-2-72,2 12-192,6 8-88,0 12-144,-1 8-80,3 8-472,-6 6-857,-28-2-1111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11.26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508 847 4465,'62'-3'1707,"-62"3"-1674,1 0-1,-1 1 1,1-1 0,0 0-1,-1 0 1,1 0 0,-1-1 0,1 1-1,-1 0 1,1 0 0,0 0-1,-1 0 1,1 0 0,-1-1 0,1 1-1,-1 0 1,1 0 0,-1-1-1,1 1 1,-1 0 0,0-1-1,1 1 1,-1-1 0,1 1 0,-1 0-1,0-1 1,1 1 0,-1-1-1,0 1 1,1-1 0,-1 1-1,0-1 1,0 1 0,0-1 0,0 0-1,1 1 1,-1-1 0,0 1-1,0-1 1,0 1 0,0-1-1,0 0 1,0 1 0,0-1 0,0 1-1,-1-1 1,1 1 0,0-1-1,0 1 1,0-1 0,-1 1-1,1-2 1,-1 0 113,-1-6 48,0 0 0,0-1 0,-1 1 0,0 0 0,-1 0 0,1 1 0,-1-1 0,-1 1 0,0 0 0,0 0 0,0 0 0,-1 1 0,0 0 0,-13-11-1,5 6 47,-2 0-1,1 1 0,-1 0 0,-1 1 1,-29-11-1,35 16-224,0 1 0,0 1 0,0-1 0,-1 2 0,1-1 0,0 2 0,-1-1 0,1 2 0,0-1 0,-1 2 0,1-1 1,0 1-1,0 1 0,0 0 0,0 1 0,0 0 0,1 1 0,0 0 0,0 0 0,0 1 0,1 0 0,-1 1 0,2 0 0,-1 1 0,1 0 0,0 0 0,0 0 0,1 1 0,0 0 0,1 1 0,-7 12 0,2 4-32,1-1-1,1 1 0,1 1 0,1-1 1,1 1-1,2 1 0,1-1 0,1 1 0,1-1 1,1 1-1,2-1 0,0 1 0,2-1 0,11 38 1,-12-55 17,0 0 0,1-1 0,1 0 0,-1 0 1,1 0-1,1 0 0,0-1 0,0 1 0,1-1 0,0-1 1,0 0-1,1 0 0,-1 0 0,2-1 0,-1 0 0,1 0 1,0-1-1,11 5 0,-12-7 8,1 0 0,0-1 0,0 1 0,0-2 0,0 1 0,0-1 0,0-1 0,0 0 0,0 0 0,0 0 0,0-1 0,0-1 0,0 0 0,0 0 0,-1 0 0,1-1 0,-1-1-1,1 1 1,-1-1 0,13-9 0,6-7 37,0 0-1,-2-2 0,0-1 0,38-47 0,-25 20 59,53-88 0,-62 84 13,-2-1 0,-2-1 0,-3-2-1,20-82 1,-25 66 96,-3 0-1,-4-1 1,1-91 0,-10 144-115,-2-1 0,0 0-1,-2 1 1,0-1 0,-2 1 0,0 0 0,-9-24 0,13 44-82,1 1 1,0-1-1,-1 0 1,1 1-1,-1-1 1,0 1-1,1-1 1,-1 1-1,0-1 1,0 1 0,0 0-1,0-1 1,0 1-1,0 0 1,-1 0-1,1 0 1,0 0-1,0 0 1,-1 0-1,1 0 1,-1 0-1,1 1 1,-3-2-1,2 2-13,1 1-1,-1-1 1,1 0-1,0 1 1,-1 0-1,1-1 0,-1 1 1,1 0-1,0-1 1,0 1-1,-1 0 0,1 0 1,0 0-1,0 0 1,0 0-1,0 1 0,0-1 1,0 0-1,-1 3 1,-5 7-49,1 1 0,0-1 1,1 1-1,-7 21 1,4 2-24,0 1 0,3-1 0,1 1 0,1 0 0,5 70 1,3-56 7,2 0 0,2-1 1,27 82-1,101 217-503,-132-336 336,1-1 1,1 0 0,0 0-1,0 0 1,17 17-1,-21-24-57,1 0-1,0 0 0,0-1 1,1 0-1,-1 0 0,1 0 1,-1 0-1,1-1 0,0 0 1,0 0-1,0 0 0,0 0 0,0-1 1,0 0-1,1 0 0,6 0 1,31-6-2399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11.9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1 762 3601,'35'9'2431,"-22"-5"-1875,1 0 0,-1-1 0,0-1 0,1 0 1,21 0-1,-34-2-502,0-1 1,0 1-1,0 0 1,0 0 0,0-1-1,-1 1 1,1-1-1,0 1 1,0-1 0,0 1-1,-1-1 1,1 1-1,0-1 1,-1 0 0,1 1-1,0-1 1,-1 0-1,1 1 1,-1-1 0,1 0-1,-1 0 1,1 0-1,-1 0 1,0 1-1,1-3 1,6-32 870,-1 4-455,25-39 193,-22 54-523,-1 0 0,-1-1 0,9-31 0,-13 27-14,-1 0 0,-1-37 0,-1 4 64,11-148 388,-12 189-537,0 1 0,0-1 0,-1 1 0,-5-19 0,4 21 34,1 0-1,-1 0 1,2-1 0,0 1-1,0-1 1,2-16-1,-1 21 44,0 6-114,0 1 1,0-1-1,0 0 0,0 0 1,-1 0-1,1 0 1,0 0-1,0 0 0,0 0 1,-1 1-1,1-1 0,0 0 1,0 0-1,-1 0 1,1 0-1,0 0 0,0 0 1,0 0-1,-1 0 0,1 0 1,0 0-1,0 0 0,-1 0 1,1-1-1,0 1 1,0 0-1,0 0 0,-1 0 1,1 0-1,0 0 0,0 0 1,0 0-1,-1-1 1,1 1-1,0 0 0,0 0 1,0 0-1,0 0 0,0-1 1,-1 1-1,1 0 0,0 0 1,0 0-1,0-1 1,0 1-1,0 0 0,0 0 1,0 0-1,0-1 0,0 1 1,0 0-1,0 0 1,0-1-1,0 1 0,0 0 1,0 0-1,0 0 0,0-1 1,0 1-1,0 0 0,0 0 1,0 0-1,0-1 1,-14 5-16,1 2-111,15 3 4,24 11-75,-11-10 129,-7-3 22,-5-4 32,0 0 0,0 0 0,1 0 0,-1 0 1,1-1-1,-1 0 0,1 0 0,0 0 0,0 0 0,0 0 1,0-1-1,0 0 0,1 1 0,5-1 0,50 9 40,1-4 0,73 0 0,-129-6-23,0 0 1,0 0 0,1 1 0,-1-1 0,0 1 0,0 1 0,0-1 0,0 1 0,0 0 0,-1 0 0,1 0 0,0 1 0,-1-1 0,0 1 0,7 6 0,-6-4-3,-1 0 0,1 0 0,-1 1 0,0 0 0,-1 0 0,1 0 1,-1 0-1,0 0 0,-1 1 0,3 9 0,1 11-10,-2 1 0,0 0 0,-2 0 0,-3 44 0,1-64 1,-1 27 15,2 1 0,1-1 0,2 1 1,13 55-1,-13-80 1,-1 0 1,2 0-1,-1 0 1,2 0-1,-1-1 1,1 0-1,14 18 1,-15-23-2,0 0 1,0 0-1,1 0 1,0 0-1,0-1 1,0 0-1,0 0 0,1-1 1,-1 0-1,1 0 1,0 0-1,0-1 1,13 3-1,-12-4 13,1-1 0,-1 0-1,1 0 1,-1-1-1,0 0 1,0 0 0,1-1-1,-1 0 1,0 0-1,0-1 1,11-5-1,3-3 4,0-1 0,30-23 0,-50 34-39,11-7-540,-2-1 1,1 0-1,-1 0 1,0-1-1,-1-1 1,9-12 0,-18 22 257,0-1 0,0 1 0,-1-1 0,1 0 0,-1 1 0,0-1-1,1 0 1,-1 0 0,0 1 0,0-4 0,0 4 276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13.1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45 225 5905,'-18'-20'3752,"-5"-4"-2458,23 23-1252,0 1-1,-1-1 1,1 0-1,-1 1 1,1-1-1,0 0 1,0 1-1,-1-1 1,1 0-1,0 1 1,0-1-1,0 0 1,0 1-1,0-1 1,0 0-1,0 1 1,0-1-1,0 0 1,0 0-1,0 1 1,0-1-1,1 0 1,-1 1-1,0-1 1,0 0-1,1 1 1,-1-1-1,0 1 1,1-1-1,-1 0 1,1 1-1,-1-1 1,1 1-1,-1-1 1,1 0-1,39-23 186,-33 21-213,0-1 0,1-1 0,-2 1 1,1-1-1,11-11 0,-8 6 17,0 0 0,1 1 0,0 0 0,0 1-1,1 0 1,0 0 0,0 1 0,27-10 0,-34 15-20,1 0 1,0 0-1,0 1 1,0 0-1,-1 0 0,1 1 1,0-1-1,0 1 1,0 0-1,0 1 1,0 0-1,0 0 1,0 0-1,0 1 1,0-1-1,-1 1 1,1 1-1,-1-1 1,1 1-1,-1 0 1,0 0-1,0 0 1,0 1-1,4 4 1,-4-3-3,-1 1 0,0 0 1,0 0-1,0 0 1,-1 0-1,0 1 1,0-1-1,0 1 1,-1 0-1,0-1 1,0 1-1,-1 0 1,0 1-1,0-1 1,-1 10-1,1 12 41,-3 0 0,-5 39 0,-3-16 101,-30 92-1,-1-1 142,36-119-191,1-1 0,1 0-1,1 1 1,1 28-1,1-46-57,1-1 0,-1 1 0,1 0 0,0-1 0,0 1 0,1-1 0,0 1 0,0-1-1,0 0 1,0 0 0,1 0 0,0 0 0,0 0 0,1 0 0,-1-1 0,5 5 0,-3-5 0,1 0-1,-1 0 1,1-1 0,0 1-1,0-1 1,0-1-1,1 1 1,-1-1 0,1 0-1,-1 0 1,1-1 0,0 0-1,8 1 1,18-1 103,0-2 0,60-7 0,-64 3-132,0 2 0,1 2 1,-1 0-1,30 5 1,-58-4-63,0-1 0,0 1 0,0 1 1,0-1-1,0 0 0,0 0 0,0 0 1,1 0-1,-1 1 0,0-1 0,-1 0 1,1 1-1,0-1 0,0 1 0,0 0 1,0-1-1,0 1 0,0-1 0,0 1 1,-1 0-1,1 0 0,0-1 1,-1 1-1,1 0 0,0 0 0,-1 0 1,1 0-1,-1 0 0,0 0 0,1 0 1,-1 0-1,0 0 0,1 0 0,-1 1 1,0 0-123,-1-1 1,1 1 0,-1-1-1,0 1 1,1-1-1,-1 1 1,0-1 0,0 0-1,0 1 1,0-1 0,0 0-1,0 0 1,0 0-1,-1 0 1,1 0 0,0 0-1,-1 0 1,1 0 0,0-1-1,-1 1 1,1 0-1,-3 0 1,-39 12-3266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13.9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10 228 7706,'-9'-7'7662,"13"3"-7328,17-1-100,1 0 1,-1 2-1,29-1 0,-13 0-87,82-13 278,90-7-107,192 13 23,-75 3-259,868 7-253,-442 26 223,-302-55 92,-8-35-54,121 2 68,-524 61-133,44 4 0,-71-1-14,-1 0 0,1 1-1,-1 1 1,0 0 0,0 0 0,0 1-1,0 1 1,10 5 0,-3 0 75,-14-8-39,-6-4 28,2 1-73,0 1 0,0 0 0,0 0 0,0 0 0,0 0 0,0 0 0,0 0 0,0-1 0,-1 1 0,1 0 0,0 0 0,0 0 0,0 0 0,0 0 0,0 0 0,0 0 0,0-1 0,0 1 0,-1 0 0,1 0 1,0 0-1,0 0 0,0 0 0,0 0 0,0 0 0,0 0 0,-1 0 0,1 0 0,0 0 0,0 0 0,0 0 0,0 0 0,0 0 0,-1 0 0,1 0 0,0 0 0,0 0 0,0 0 0,0 0 0,0 0 0,-1 0 0,1 0 0,0 0 0,0 0 0,0 0 0,0 0 0,0 0 0,0 0 0,-1 1 0,1-1 0,0 0 0,0 0 0,0 0 0,0 0 0,-8 4 580,8-4-624,-74-6-10011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37.3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89 1 3865,'-25'72'2235,"24"-71"-2163,1 0 1,0 0 0,-1 1-1,1-1 1,-1 0-1,0 0 1,1 0-1,-1 0 1,0 0-1,0 0 1,0 0-1,0 0 1,0 0-1,0 0 1,0-1-1,0 1 1,0 0-1,0-1 1,0 1-1,0-1 1,0 1-1,-1-1 1,1 1-1,0-1 1,0 0-1,-1 1 1,1-1-1,0 0 1,0 0-1,-1 0 1,1 0-1,-2-1 1,-5 2 575,-13 5 701,21-6-1335,0 0-1,0 0 1,0 0 0,0 0 0,0 0 0,0 0 0,1 0-1,-1 0 1,0 0 0,0 0 0,0 0 0,0 0 0,0 0-1,0 0 1,0 0 0,0 0 0,0 0 0,0 0 0,1 0 0,-1 0-1,0 0 1,0 0 0,0 1 28,0-1-15,0 0-13,0 0 0,0 0 0,0 0 0,0 0-1,0 0 1,0 0 0,0 0 0,0 0 0,0 0 0,1 1-1,-1-1 1,0 0 0,0 0 0,0 0 0,0 0 0,0 0-1,0 0 1,0 0 0,0 0 0,0 0 0,0 1 0,-1-1 0,1 0-1,0 0 1,0 0 0,0 0 0,0 0 0,0 0 0,0 0-1,0 0 1,42 1 486,-18-2-582,453-11 321,-458 13-274,1 1 0,30 6 1,-22-3-607,-27-5 562,0 0 0,-1 0-1,1 0 1,0 0-1,0 0 1,0 0-1,0 0 1,0 0 0,0 0-1,0-1 1,0 1-1,-1 0 1,1-1-1,0 1 1,0 0 0,0-1-1,0 1 1,-1-1-1,1 1 1,0-1-1,-1 0 1,1 1 0,0-1-1,0-1 1,6-13-1184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5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52 3089,'12'-13'4909,"-10"12"-4695,27-9-829,-14 6 1005,5-2-340,0 1 1,0 0-1,31-1 0,-43 5-23,-1 0-1,1 1 1,0 1-1,-1-1 0,1 1 1,0 0-1,-1 1 1,1 0-1,-1 0 0,0 1 1,0 0-1,0 0 1,0 0-1,9 7 1,-11-6-7,0 0 1,0 0 0,-1 0 0,1 1 0,-1 0 0,0-1 0,-1 2 0,1-1 0,3 7 0,-6-8-2,0-1-1,0 0 0,0 1 1,0-1-1,-1 1 1,1-1-1,-1 1 1,0-1-1,0 1 1,0 0-1,0-1 1,-1 1-1,0-1 1,1 1-1,-1-1 0,0 0 1,-1 1-1,1-1 1,-2 3-1,-7 10 57,0 0 0,0-1 0,-2-1 0,-18 20 0,-7 7 30,-16 27 7,26-31-29,-2-1 0,-45 41-1,70-73-44,0 0 0,-1-1 0,1 0 0,-1 0-1,0 0 1,0-1 0,0 1 0,-10 2 0,19-5 42,1 0 0,-1 1 1,0 0-1,1-1 0,-1 2 1,0-1-1,0 0 1,8 4-1,39 21-158,-36-18 139,11 5 0,0-1 0,0-1 0,1-1 0,0-1 0,1-2 0,0 0 0,40 3 0,-29-6 66,-31-2-94,0 0 0,0-1 0,0-1 0,0 1 0,0-1 0,0-1 0,1 0 0,-1 0 0,9-2 0,-4-1 33,1 0 0,26-4 0,-12 7-2962,-37 1 1785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37.8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46 4481,'8'-8'1053,"-6"6"-821,0-1 0,1 1 0,-1-1 1,0 0-1,0 1 0,0-1 0,0 0 1,-1 0-1,1 0 0,-1 0 0,1-5 0,7 170 1322,-4-111-1311,4 32-62,5 62 25,12 275-164,-16-374-311,-3-21-294,-7-25 534,0 1-1,0-1 1,0 1 0,0-1-1,0 0 1,0 1-1,0-1 1,0 1 0,0-1-1,0 0 1,0 1-1,0-1 1,0 1 0,0-1-1,0 0 1,1 1-1,-1-1 1,0 0 0,0 1-1,1-1 1,-1 0-1,0 1 1,0-1 0,1 0-1,-1 1 1,0-1-1,1 0 1,-1 0 0,0 1-1,1-1 1,-1 0 0,0 0-1,1 0 1,-1 0-1,1 0 1,-1 1 0,0-1-1,1 0 1,-1 0-1,1 0 1,-1 0 0,0 0-1,1 0 1,-1 0-1,1 0 1,-1-1 0,0 1-1,1 0 1,-1 0-1,1 0 1,-1 0 0,0 0-1,1-1 1,-1 1-1,0 0 1,1 0 0,-1-1-1,0 1 1,1 0 0,-1 0-1,1-1 1,1-1-161,0-1 1,-1 1 0,1 0 0,0-1-1,-1 1 1,1-1 0,-1 0-1,1-3 1,19-81-2014,-9 27 1147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38.4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242 107 1600,'155'-87'1142,"-116"69"-375,-39 18-751,0 0 0,0-1-1,1 1 1,-1 0 0,0 0-1,1 0 1,-1 0 0,0 0-1,0 0 1,1 0 0,-1 0-1,0 0 1,0 0 0,1 0-1,-1 0 1,0 0 0,0 0 0,1 0-1,-1 0 1,0 0 0,0 0-1,1 1 1,-1-1 0,0 0-1,0 0 1,1 0 0,-1 0-1,0 1 1,0-1 0,0 0-1,1 0 1,-1 0 0,0 1 0,0-1-1,0 0 1,0 0 0,1 1-1,1 2 200,0-1-75,-1 0 0,1 1 1,-1-1-1,0 1 1,0-1-1,0 1 0,0-1 1,0 1-1,0-1 1,-1 1-1,1 0 1,-1-1-1,0 1 0,0 0 1,0 0-1,0-1 1,0 1-1,0 0 0,-1 0 1,0 2-1,-2 6 200,0-1 0,0 1 0,-9 16 1,0-6-48,0 0 0,-2-1 0,0 0 0,-2-1 0,-31 31 0,-98 74 386,65-67-491,70-51-188,0 0 0,0-1 1,-1 0-1,0-1 0,0 0 0,-13 3 1,23-7-3,1 0 0,0 0-1,0 0 1,-1 0 0,1 0 0,0 0 0,0 0 0,-1 0 0,1 0 0,0 0 0,-1 0 0,1 0-1,0 0 1,0 0 0,-1 0 0,1 0 0,0 0 0,-1 0 0,1 0 0,0 0 0,0 0 0,-1 0 0,1-1-1,0 1 1,0 0 0,-1 0 0,1 0 0,0 0 0,0-1 0,0 1 0,-1 0 0,1 0 0,0-1-1,0 1 1,0 0 0,0 0 0,0-1 0,0 1 0,-1 0 0,1-1 0,4-13-70,12-13-24,-3 10 52,24-24 16,-34 39 32,0-1 0,0 1 0,0 0 0,0 0 0,0 0 0,0 0 0,0 1 0,0-1-1,1 1 1,-1 0 0,1 0 0,5-1 0,-7 2 0,0 1-1,0-1 1,0 0-1,-1 1 1,1-1-1,0 1 1,0 0 0,0 0-1,-1 0 1,1 0-1,-1 0 1,1 0-1,0 0 1,-1 0-1,0 0 1,1 1 0,-1-1-1,1 2 1,24 33 57,-22-31-49,90 171 251,-21-37-5,-59-114-153,2-1 0,1-1 1,28 31-1,-42-51-60,0 1 0,1-1 0,-1 1 0,1-1 0,0 0 0,0-1 0,0 1 0,0 0 0,1-1 0,-1 0 0,1 0 0,-1-1 0,1 1 0,0-1 0,-1 0 0,1 0 0,0 0 0,0-1 0,0 0 0,0 0 0,0 0 0,0-1 0,-1 1 0,1-1-1,0 0 1,0 0 0,-1-1 0,1 0 0,-1 0 0,1 0 0,-1 0 0,0 0 0,1-1 0,-1 0 0,-1 0 0,8-6 0,7-10 23,0-1-1,-1 0 0,-1-1 1,-1-1-1,-1 0 0,-1-1 1,12-28-1,22-22-3228,-35 39 1681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39.3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1 578 1336,'123'73'1258,"-121"-71"-1174,1-1 0,-1 1 0,1 0 0,-1 0 0,0 0 1,0 0-1,0 0 0,0 0 0,3 5 0,-5-7-59,0 1-1,0-1 1,0 1-1,1-1 1,-1 1-1,0-1 1,0 1-1,0-1 1,0 1-1,0-1 1,0 1-1,0-1 1,-1 1-1,1-1 1,0 1-1,0-1 1,0 1-1,0-1 1,-1 1-1,1-1 1,0 0-1,0 1 1,-1 0-1,-1 4 217,1-5-210,0 4 199,0-1-1,0 1 1,1-1 0,-1 1 0,1-1-1,-1 1 1,1-1 0,1 6 0,21-62 2848,3 16-2910,-14 23-67,-1 0 1,-1 0-1,0-1 1,-1 0-1,-1-1 1,0 0-1,-1 0 1,4-19-1,-4 4 50,-2 0-1,-1 0 0,-1 0 0,-2-1 1,-1 1-1,-1 0 0,-2 0 1,-1 0-1,-15-52 0,15 72-55,1 0 1,-2 0-1,1 1 0,-1-1 0,-10-12 1,13 19-78,0 1 0,1 0 1,-1-1-1,0 1 0,-1 1 1,1-1-1,0 0 1,-1 1-1,1 0 0,-1-1 1,0 1-1,0 1 0,0-1 1,0 1-1,0-1 0,0 1 1,0 0-1,-7 0 0,25 6-387,23 5 364,44 8-1,-70-17 23,1 0-1,-1-1 0,1 0 0,-1-1 1,1 0-1,21-5 0,0 0 38,-8 1-5,-14 3-8,1 0 0,-1 0 0,1 1 0,16 1 0,-26 0-33,0 0 0,1 0 1,-1 1-1,1-1 0,-1 1 0,1 0 1,-1-1-1,0 1 0,0 0 1,1 0-1,-1 1 0,0-1 1,0 0-1,0 1 0,0-1 0,0 1 1,-1 0-1,1 0 0,0 0 1,-1-1-1,1 1 0,-1 1 1,0-1-1,0 0 0,0 0 1,1 3-1,4 18 23,0 1 0,-2 0 0,-1 0 0,0 34 0,-2-29-19,2 112 13,4 50-43,-4-165 16,1 0 0,1 0-1,1-1 1,2 0 0,12 31 0,-17-49 10,1-1 0,-1 1-1,1-1 1,0 0 0,0 0-1,1 0 1,0 0 0,0-1 0,0 0-1,1 0 1,6 5 0,-9-9 0,0 1 0,0-1 0,0 1 0,0-1 1,0 0-1,0 0 0,0 0 0,0-1 0,1 1 0,-1-1 1,0 0-1,0 0 0,1 0 0,-1 0 0,0 0 0,0-1 1,0 0-1,1 1 0,-1-1 0,0 0 0,0-1 0,0 1 1,0 0-1,0-1 0,-1 0 0,1 0 0,0 1 0,2-4 1,2-2-147,0 1-1,0-1 1,-1 0 0,0 0 0,-1-1 0,1 0 0,-1 0 0,-1 0 0,0 0 0,0-1 0,0 0 0,-1 0 0,-1 0 0,0 0 0,0 0 0,1-11-1,6-56-1229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39.9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86 3105,'40'63'1992,"-40"-62"-1940,1 0 1,-1 0-1,0-1 0,1 1 1,-1 0-1,1-1 0,-1 1 0,1 0 1,-1-1-1,1 1 0,0-1 1,-1 1-1,1-1 0,0 1 1,-1-1-1,1 0 0,0 1 0,0-1 1,-1 0-1,1 1 0,0-1 1,0 0-1,-1 0 0,1 0 0,0 0 1,0 0-1,0 0 0,0 0 1,-1 0-1,1 0 0,0 0 1,0 0-1,0 0 0,-1-1 0,1 1 1,0 0-1,0 0 0,-1-1 1,1 1-1,0-1 0,16-23 1351,-14 18-1000,5-5-82,0 0 0,1 0 1,0 1-1,1 0 0,0 0 0,0 1 0,1 1 0,0-1 0,1 2 0,0 0 0,0 0 0,14-5 0,-22 11-285,0-1-1,0 1 0,0 1 0,0-1 0,0 0 0,1 1 0,-1 0 0,0 0 0,0 0 0,0 1 0,0-1 0,0 1 0,0 0 1,0 0-1,0 0 0,0 1 0,6 3 0,-7-4-32,0 1 1,-1 1 0,1-1-1,-1 0 1,1 0 0,-1 1-1,0 0 1,0-1-1,0 1 1,0 0 0,-1 0-1,1 0 1,-1 0 0,0 0-1,0 0 1,0 0 0,0 1-1,0-1 1,-1 0-1,1 1 1,-1-1 0,0 5-1,-2 10-14,0-1-1,-2 1 1,0-1 0,0 0-1,-2 0 1,0-1-1,-16 30 1,8-17 19,-11 36 1,16-39 14,7-21-17,-1 0 1,2 0-1,-1 0 0,0 1 1,1-1-1,0 0 0,1 1 1,-1-1-1,1 7 0,0-8 7,0 0 0,0 0 0,0 0 0,1 0 0,-1-1 0,1 1 0,0 0-1,0 0 1,1 0 0,-1-1 0,1 1 0,0-1 0,0 1 0,0-1 0,0 0 0,0 0-1,1 0 1,-1 0 0,1 0 0,0 0 0,0-1 0,0 1 0,0-1 0,1 0 0,-1 0 0,1 0-1,-1-1 1,1 1 0,5 1 0,13 2 158,0-1 0,1-1 1,-1-1-1,43-2 0,9 1 164,-44 2-786,0 0 0,0 1 1,34 11-1,-42-9-1061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41.5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0 155 2985,'37'-128'1337,"-33"106"-792,-6 18-239,-5 10 53,4 2-190,0 0 1,0-1-1,1 1 1,0 0-1,1 0 1,-1 0-1,1 1 1,1-1-1,0 12 1,0-6 30,-1 52 395,3 0-1,13 81 1,34 127 209,18-22-1247,-64-240 201,-2-10 71,0 0 0,-1 0 1,1 0-1,-1 0 0,0 0 0,0 1 0,1-1 0,-1 0 1,-1 0-1,1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41.9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140 67 4409,'-139'45'2088,"163"-63"-1143,15-3-505,5-3 232,14 4-96,10 4-64,4 4-40,10 12-80,-8 4-56,-3 8-168,1 2-152,4 6-664,0-4-256,-12-12-296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42.5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1005 3273,'3'-3'6315,"10"-1"-5882,128-12 1146,-127 13-1476,1-1 0,-1 0 1,-1-1-1,1-1 0,-1 0 0,0-1 1,0-1-1,-1 0 0,0 0 0,0-1 1,-1-1-1,0 0 0,-1 0 0,0-1 1,-1 0-1,0-1 0,0 0 0,-2-1 0,13-26 1,-7 10-20,-2 0 1,-1 0 0,-2-2 0,-1 1-1,-1-1 1,-1 0 0,-2 0-1,-1-34 1,-3 25 1,-2-1 0,-2 0 0,-1 1 0,-23-76 0,23 94-63,-10-27 41,15 46-64,0 0 0,0 0-1,-1 1 1,1-1-1,-1 0 1,0 1 0,0-1-1,0 1 1,0-1-1,-1 1 1,1 0 0,-3-2-1,4 4-6,1 0-1,0-1 1,0 1-1,0 0 1,-1 0-1,1 0 1,0 0-1,0 0 1,0-1-1,0 1 1,-1 0-1,1 0 1,0 0-1,0-1 1,0 1-1,0 0 1,0 0-1,0-1 0,0 1 1,-1 0-1,1 0 1,0 0-1,0-1 1,0 1-1,0 0 1,0 0-1,0-1 1,0 1-1,0 0 1,0 0-1,0-1 1,1 1-1,-1 0 1,0 0-1,0-1 1,0 1-1,0 0 1,0 0-1,0 0 1,0-1-1,1 1 1,-1 0-1,0 0 1,0 0-1,0-1 1,0 1-1,1 0 1,-1 0-1,0 0 1,0 0-1,0 0 1,1-1-1,-1 1 1,0 0-1,0 0 1,1 0-1,-1 0 1,15-7 7,-14 7-9,21-8 9,127-44 60,-137 48-51,0 0 0,0 1 0,0 1 0,1 0 0,-1 1 0,21 0 0,-29 1-10,1 1 0,0 0 0,-1 0 0,1 0 0,-1 1 0,1-1 0,-1 1 0,0 0-1,0 1 1,0-1 0,0 0 0,0 1 0,0 0 0,-1 0 0,1 0 0,-1 1 0,0-1 0,0 1 0,0 0 0,-1 0 0,3 4 0,5 13-7,-1 1-1,-1 0 0,-1 0 1,-2 0-1,0 1 0,3 35 1,-3-29-1,12 116-3,-10-67 20,25 106 0,-26-163-1,0 1 0,1-1 0,2 0 0,0 0 0,1-1 0,1 0 0,0-1 0,2 0 0,20 24 0,-30-40-19,1 1 0,-1-1 0,0 0-1,1 0 1,0 0 0,0 0-1,0-1 1,0 1 0,0-1-1,0 0 1,1-1 0,-1 1 0,1-1-1,-1 1 1,1-1 0,0-1-1,9 2 1,-11-3-42,1 1 0,-1-1 0,1 0 0,-1 0 0,0 0 0,1-1 0,-1 1 0,0-1 0,0 1 0,0-1 0,0 0 0,0-1 0,0 1 0,-1 0-1,1-1 1,-1 1 0,1-1 0,-1 0 0,0 0 0,0 0 0,0 0 0,-1 0 0,1 0 0,1-5 0,13-34-1035,-3-1 0,-1-1 0,7-47 1,-1-16-584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42.9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42 176 7210,'-3'1'376,"1"0"1,-1 0 0,1-1 0,-1 1 0,1-1-1,-1 1 1,0-1 0,1 0 0,-4 0 0,6 0-352,-1 0 0,1 0 0,-1 0 0,1 0 0,-1-1 0,1 1 0,-1 0 0,1 0 0,-1 0 0,1 0 0,-1-1 0,1 1 0,-1 0 0,1 0 0,-1-1 0,1 1 0,-1 0 0,1-1 0,0 1 0,-1-1 0,1 1 0,0 0 0,-1-1 0,1 1 0,0-1 0,-1 1 0,1-1 0,0 1 1,0-1-1,0 1 0,0-1 0,-1 1 0,1-1 0,0 1 0,0-1 0,0 1 0,0-1 0,0 0 0,0 1 0,0-1 0,0 1 0,1-1 0,-1 1 0,0-1 0,0 1 0,0-1 0,0 1 0,1-1 0,-1 1 0,0-1 0,1 1 0,-1-1 0,1 0 0,6-9 90,1-1-1,1 1 1,-1 1 0,2-1-1,-1 1 1,1 1-1,1 0 1,-1 1 0,13-8-1,2-1 18,-17 10-97,1 1 0,0-1 0,0 2-1,1-1 1,-1 1 0,1 1 0,0 0 0,0 0 0,0 1 0,0 0-1,0 1 1,1 0 0,19 1 0,-25 1-31,0 0 0,1 0 0,-1 0 0,0 1 0,0 0 1,0 0-1,0 0 0,0 1 0,-1-1 0,1 1 0,-1 0 0,1 1 0,-1-1 0,0 1 0,0 0 1,-1 0-1,1 0 0,-1 0 0,0 1 0,0-1 0,0 1 0,-1 0 0,3 7 0,5 11 23,-1 0 0,-2 1 0,8 40-1,-12-46 5,-1 0-1,-1 22 0,4 30 62,2-29-35,-2-9-1,1 0 0,2-1-1,13 36 1,-17-59-148,0 0 1,1 1-1,-1-2 0,1 1 0,1-1 0,-1 1 1,2-1-1,-1-1 0,0 1 0,1-1 1,0-1-1,1 1 0,-1-1 0,1 0 0,0-1 1,1 0-1,-1 0 0,0-1 0,1 0 1,0 0-1,17 2 0,14-6-1428,2-8-158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43.7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389 1103 3265,'22'105'2029,"-22"-105"-1989,0 0 0,0 1 0,0-1 0,0 0 0,0 1 0,0-1 0,0 1 0,0-1 0,0 0 0,0 1-1,0-1 1,0 0 0,1 1 0,-1-1 0,0 0 0,0 1 0,0-1 0,1 0 0,-1 1 0,0-1 0,0 0-1,1 0 1,-1 1 0,0-1 0,1 0 0,-1 0 0,0 0 0,0 1 0,1-1 0,-1 0 0,1 0 0,-1 0-1,0 0 1,1 0 0,-1 0 0,9-11 920,-1-22 843,-9 29-1651,0 0 0,0-1 0,-1 1 0,1 0 0,-1 0 0,0 1 0,0-1 0,0 0 0,-1 1 0,1-1 0,-1 1 0,0 0 0,0 0 0,0 0 0,0 0 0,-8-4 0,-2-3 73,-1 1 0,0 1 1,-15-6-1,21 10-221,0 0 1,0 1-1,-1 0 1,1 1-1,-1 0 1,1 0-1,-1 1 1,0 0-1,1 0 1,-1 1-1,0 0 1,0 1-1,1 0 1,-1 0-1,0 1 1,1 0-1,-1 0 1,1 1-1,0 1 1,0-1-1,0 1 1,0 0-1,1 1 1,0 0-1,-1 0 1,2 0-1,-1 1 1,1 0-1,0 1 1,0-1-1,-9 14 1,6-4-105,1 0-1,1 0 1,0 1 0,1 0 0,1 0-1,0 1 1,1-1 0,1 1 0,1 0 0,1 0-1,0 0 1,1 0 0,5 34 0,-3-40 83,0-1 1,0 1 0,2 0-1,-1-1 1,1 0 0,1 0 0,0 0-1,1 0 1,0-1 0,0 0-1,1 0 1,0-1 0,1 0-1,0 0 1,1-1 0,-1 0 0,2 0-1,-1-1 1,1 0 0,0 0-1,21 9 1,-27-15 30,0 1 1,0 0-1,1-1 0,-1 0 1,0 0-1,1 0 1,-1-1-1,0 1 0,1-1 1,-1 0-1,1 0 0,-1-1 1,1 1-1,-1-1 0,0 0 1,1 0-1,-1-1 0,0 1 1,0-1-1,0 0 0,0 0 1,0 0-1,0-1 0,6-4 1,2-3 35,-1 0 0,0-1 0,-1 0 0,0 0 0,-1-1 0,-1-1 0,1 1-1,10-24 1,1-8 112,20-68 0,-11 8 2,-5 0 0,-5-2 0,-4-1-1,2-184 1,-17 219-74,-3 0 0,-4 0 0,-2 0-1,-3 1 1,-39-121 0,49 184-93,-1 1 1,0-1-1,-1 1 1,0 0-1,0 0 0,-9-11 1,13 17-2,-1 0 0,0 1-1,1-1 1,-1 0 0,0 1 0,0-1 0,0 0 0,0 1-1,1-1 1,-1 1 0,0 0 0,0-1 0,0 1 0,0 0 0,0-1-1,0 1 1,0 0 0,0 0 0,0 0 0,0 0 0,0 0-1,-2 0 1,2 1-4,-1 0-1,0 0 0,1 0 1,-1 0-1,1 0 0,-1 0 1,1 0-1,0 1 0,0-1 1,-1 0-1,1 1 0,0-1 1,0 1-1,0 0 1,0-1-1,1 1 0,-2 2 1,-3 9-41,0 0 1,1 1 0,1 0-1,0 0 1,1 0-1,0 0 1,1 0 0,1 20-1,15 122-288,-14-145 316,13 88-155,5-1 0,4-1 0,4-1 0,4-1 0,4-2 0,5-1 0,75 129 0,-98-191-162,2-1 0,2 0 0,0-1 1,44 42-1,-57-63 131,0 0 0,0-1 0,1 0 0,0 0 1,0-1-1,1-1 0,-1 1 0,18 4 0,-20-7 34,1-1-1,0 0 1,-1 0-1,1-1 1,-1 0-1,1 0 0,0-1 1,-1 0-1,1 0 1,-1 0-1,1-1 1,-1-1-1,10-3 1,41-24-1098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44.7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111 1364 3761,'-66'164'2124,"35"-101"-453,29-60-1417,0 0 0,0 1-1,1-1 1,-1 1 0,1 0-1,0-1 1,0 1 0,-1 6-1,2-9-177,0 1-1,0 0 0,0 0 0,1 0 1,-1 0-1,0 0 0,1 0 0,0-1 1,-1 1-1,1 0 0,0 0 0,0-1 1,0 1-1,0-1 0,0 1 0,0 0 1,0-1-1,1 0 0,-1 1 0,0-1 1,1 0-1,-1 0 0,1 0 0,0 0 1,-1 0-1,1 0 0,0 0 0,-1 0 1,1-1-1,0 1 0,0-1 0,3 1 1,7 3 154,1-2 0,0 1 0,17 0 0,-27-3-199,22 1 141,0-2 0,40-5 0,-3 0-42,323-1 334,-384 7-454,0 0 0,-1-1 0,1 1 0,0 0-1,0 0 1,-1-1 0,1 1 0,0 0 0,-1-1-1,1 1 1,-1 0 0,1-1 0,0 1 0,-1-1-1,1 1 1,-1-1 0,1 0 0,-1 1 0,0-1-1,1 1 1,-1-1 0,1 0 0,-1 1 0,0-1 0,0 0-1,1 0 1,-1 1 0,0-1 0,0 0 0,0 1-1,0-1 1,0 0 0,0 0 0,0 1 0,0-1-1,0 0 1,0 0 0,0 1 0,-1-1 0,1 0-1,0 1 1,0-1 0,-1 0 0,0 0 0,-16-41 263,14 34-243,-168-306 272,-16-35-386,167 302 42,1-1 0,3 0 1,2-1-1,2-1 0,-10-86 1,20 107 2,1-1 1,2 1 0,1 0 0,2 0-1,0 0 1,2 0 0,1 0 0,1 1 0,17-38-1,-18 51 20,0 1-1,0 0 0,2 0 0,-1 0 1,2 1-1,0 1 0,0-1 0,1 2 1,1-1-1,0 2 0,0-1 0,1 2 1,1 0-1,-1 0 0,1 1 0,1 1 1,-1 0-1,26-7 0,-34 12 16,0 1 0,0 0 0,1 0 0,-1 0 0,0 1 0,1 0 0,-1 0 0,1 0 0,-1 1 0,0 0 0,1 1 0,-1-1 0,0 1 0,0 0-1,0 0 1,0 1 0,0 0 0,-1 0 0,1 1 0,7 5 0,-5-1 3,0 0 1,0 1-1,0 0 0,-1 0 0,-1 0 1,1 1-1,-2 0 0,1 0 0,-1 1 0,5 19 1,6 20 33,-3 1 0,10 81 0,-2 108 87,-6-45-14,-3-68-16,-2-8 193,35 157 0,-40-254-236,1-1 0,1 0 1,0 0-1,2-1 0,0 0 0,2-1 0,0 0 0,1 0 0,0-1 0,2-1 1,25 27-1,-29-37-17,-1 1 0,1-2 0,0 1 0,1-1 0,-1-1 0,1 0 0,0 0 0,17 4 0,-26-9-14,0 0-1,0 0 0,0 0 0,0 0 0,0 0 0,0 0 0,0-1 1,0 1-1,0-1 0,0 1 0,0-1 0,-1 0 0,1 0 0,0 0 1,1-1-1,29-20 162,-23 16-136,55-43 83,-32 23-33,42-25 0,-72 50-114,18-12-1102,-19 13 1063,-1 0-1,1 0 1,-1 0-1,1-1 1,-1 1-1,1 0 1,-1-1-1,0 1 0,1 0 1,-1-1-1,1 1 1,-1 0-1,0-1 1,1 1-1,-1-1 1,0 1-1,1-1 0,-1 1 1,0-1-1,0 1 1,1-1-1,-1 1 1,0-1-1,0 1 1,0-1-1,0 0 0,0 1 1,0-1-1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6.5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 80 3985,'-26'-35'6845,"34"38"-6414,3 4-376,0-1 1,0 1-1,-1 0 0,13 12 0,-15-12-35,0 0 0,0-1 0,1 0 0,0 0-1,0-1 1,0 0 0,0-1 0,18 6 0,22 3 20,1-1-1,0-3 1,1-2 0,97 0 0,208-27 72,0-16 29,312-26 112,-113 10-110,-466 43-102,5-2 30,-1 5-1,1 4 0,121 13 1,-213-10-161,22 3 427,-21-1-478,-15 2-1072,-19 2-187,-30 8 606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3:45.7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8 378 4849,'10'-79'2861,"-9"78"-2705,-1 0 0,0 0 1,1 0-1,-1 0 1,0 0-1,0 0 1,0 0-1,0-1 0,0 1 1,0 0-1,0 0 1,0 0-1,0 0 1,-1 0-1,1 0 0,0 0 1,-1-1-1,1 1 1,-1 0-1,1 0 0,-1 0 1,1 1-1,-1-1 1,0 0-1,1 0 1,-1 0-1,0 0 0,0 0 1,0 1-1,-1-2 1,1 2-125,1-1 1,-1 1-1,1 0 0,-1 0 1,1-1-1,0 1 1,-1-1-1,1 1 1,-1 0-1,1-1 1,0 1-1,0-1 1,-1 1-1,1-1 1,0 1-1,0 0 1,-1-1-1,1 1 0,0-1 1,0 1-1,0-1 1,0 0-1,0 1 1,0-1-1,0 1 1,0-1-1,0 1 1,0-1-1,0 1 1,0-1-1,0 1 0,0-1 1,0 1-1,1-1 1,-1 1-1,0-1 1,0 1-1,1-1 1,-1 1-1,1-1 1,2-8-5,0 1 1,0-1-1,1 1 0,1 0 1,-1 1-1,1-1 1,10-10-1,-2 1 9,-1 2-12,0 0 1,2 0 0,-1 2 0,2-1 0,23-15-1,-28 22-14,1 0-1,0 1 1,0 0-1,0 1 1,1 0-1,0 1 1,0 0-1,0 1 1,17-2-1,-23 4-7,1 0 0,-1 1 0,1 0 0,-1 0 0,0 0 0,1 1 0,-1 0 0,0 0 0,0 0 0,0 1 0,0 0 0,0 0 0,0 1 0,0 0 0,0 0 0,-1 0 0,0 1 0,0-1 0,0 1 0,8 8 0,-6-3 2,-1 1 1,0 0-1,0 0 0,-1 0 0,0 1 0,-1-1 0,0 1 0,-1 0 0,0 1 0,-1-1 0,0 0 0,-1 1 0,0 12 0,0 11 26,-3 0 0,0-1-1,-9 40 1,-15 41 167,-42 119 0,61-212-167,-11 45 64,17-60-77,0-1 0,0 0 0,1 0 1,0 0-1,0 1 0,1-1 0,0 0 0,0 0 1,2 7-1,-2-12-5,0 1 0,0 0 0,0 0 0,0-1 0,0 1 0,0-1 0,1 1 0,-1-1 0,1 0 0,-1 1 0,1-1 0,0 0 0,-1 0 0,1 0 0,0 0 0,0 0 0,0-1 0,0 1 0,0 0-1,0-1 1,0 1 0,0-1 0,0 0 0,2 0 0,10 1 105,-1-1-1,23-2 0,-16 1-4,50-5 97,-38 2 30,39 0 0,-63 4-465,0 0 0,1 1-1,-1 0 1,0 1 0,0 0 0,1 0-1,-2 0 1,1 1 0,12 6-1,-3 3-1611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4:40.0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46 0 7610,'-14'28'2776,"-4"-30"-2216,8 4-352,10 4-200,-4-6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22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332 390 5873,'-2'10'731,"1"-8"-607,1 0-1,0 0 1,-1 0-1,1 0 1,0 0-1,0 0 1,0 0-1,0 0 1,0 0-1,0 0 1,1-1-1,-1 1 1,1 0-1,1 3 0,-5 2 207,2-6-321,0 0 1,0 1-1,0-1 1,1 1-1,-1-1 1,0 0-1,1 1 1,-1-1-1,1 1 1,0-1-1,0 1 1,-1-1-1,1 1 1,0 1 0,1 20 76,-1-13-49,0 0 0,1 0 0,0 0 1,4 15-1,2-3 3,1-1 0,2 0 0,0-1 0,1 0 0,1 0 0,1-1 0,0 0 0,2-2 0,0 1 0,1-2 0,0 0 0,33 23 0,-37-30-5,1 0 0,0-2-1,1 1 1,-1-2 0,1 0 0,1 0 0,-1-1-1,1-1 1,0-1 0,0 0 0,0 0-1,0-2 1,0 0 0,1-1 0,-1 0 0,0-1-1,0-1 1,0 0 0,0-1 0,16-6 0,-9 1 51,-1-2 1,0 0 0,-1-1-1,0-2 1,-1 1 0,-1-2-1,0-1 1,0 0 0,-2-1-1,0-1 1,-1-1 0,0 0-1,-2 0 1,0-2 0,-1 0 0,-1 0-1,15-38 1,-17 36 0,1-2 70,-1 0 1,9-39 0,-16 56-120,-1-1 1,0 0 0,-1 1-1,0-1 1,0 0 0,0 1 0,-1-1-1,0 1 1,-1-1 0,1 0-1,-1 1 1,-1 0 0,-3-8-1,-4-2 16,0 1-1,-1 0 0,-1 0 0,-1 2 0,0-1 0,-1 1 0,0 1 0,-1 1 0,-28-19 0,4 6-18,-2 2 1,0 2-1,-46-17 1,62 29-24,-1 1-1,1 1 1,-2 1 0,-35-4 0,46 9-10,0 0 0,-1 1 0,1 1 1,0 0-1,0 1 0,0 1 0,0 0 0,-20 8 0,29-8-8,0 0-1,0 1 0,0 0 1,0 0-1,1 0 0,0 1 1,0 0-1,0 0 0,-6 8 1,-2 4-38,2 0 0,-11 19 0,5-7-2,7-11 39,1 0 0,1 1 0,0 0 0,2 1 0,0-1 0,1 2 0,1-1 0,1 0 0,1 1 0,1 0 0,1 0 0,0 0 0,2 0 1,0 0-1,2 0 0,6 26 0,18 51 124,4-2 1,63 131 0,-70-172-57,6 14 19,2-2 0,3-1 0,4-1-1,61 79 1,-30-63 14,39 50 35,-93-110-65,-1 2 0,-1 0 0,-1 0 0,11 29 0,-24-51-44,1 0 0,0 0 0,-1 1 0,1-1 0,-1 0 0,0 0 0,1 1 1,-1-1-1,0 1 0,0-1 0,0 0 0,0 1 0,0-1 0,0 0 0,0 1 0,-1-1 0,1 0 1,0 1-1,-1-1 0,1 0 0,-1 1 0,1-1 0,-1 0 0,0 0 0,1 0 0,-1 0 0,0 1 0,0-1 1,0 0-1,0 0 0,0-1 0,0 1 0,0 0 0,-2 1 0,-4 1 75,1 0 0,-1-1 0,1 0 0,-1 0-1,-12 1 1,3 0-6,-33 5 74,-1-2-1,-1-1 0,1-4 0,0-1 1,0-2-1,-72-13 0,53 1-51,0-3 0,1-3 1,-129-56-1,191 73-131,0 1-16,0 0 0,0-1-1,1 0 1,-1 0 0,1 0 0,0-1 0,0 0 0,0 0 0,-7-8-1,26 59-9203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22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357 81 3225,'-12'-8'7504,"-13"-8"-6083,6 8-1304,-39-22 87,53 27-186,-1 0 1,0 1-1,0-1 0,0 1 1,0 1-1,0-1 1,0 1-1,-1 1 1,1-1-1,0 1 0,-1 0 1,1 0-1,0 1 1,-1-1-1,1 1 1,0 1-1,0-1 0,0 1 1,-8 4-1,7-2-29,1-1-1,0 2 0,0-1 1,0 1-1,1 0 0,-1 0 0,1 0 1,0 1-1,1 0 0,-1 0 1,1 0-1,1 0 0,-1 1 0,1 0 1,-3 7-1,0 2-14,0 1 0,1 0-1,1 0 1,0 0 0,1 1 0,1-1 0,1 1 0,0 0-1,2 0 1,0-1 0,1 1 0,0-1 0,2 1-1,0-1 1,1 0 0,0 0 0,2-1 0,0 1-1,0-2 1,2 1 0,0-1 0,1 0 0,0-1-1,23 25 1,-26-33 23,0 1-1,1-2 1,0 1-1,-1-1 1,2 0-1,-1-1 1,1 1-1,-1-2 1,1 1-1,0-1 1,0-1-1,0 0 1,1 0-1,16 1 1,8-2 18,1-2-1,59-9 1,-53 6 19,-37 3-30,8 0 21,0 0 0,-1-1 0,1-1 1,13-4-1,-22 5-9,1 1 1,-1-1-1,0 1 0,0-1 1,0 0-1,-1 0 1,1-1-1,0 1 0,-1 0 1,1-1-1,-1 0 0,0 1 1,0-1-1,0 0 0,0 0 1,0 0-1,-1 0 1,3-7-1,0-6 93,-4 14-95,0 1 0,0 0 0,0 0 0,0-1 0,0 1 0,0 0 0,0 0 0,1-1 0,-1 1 0,1 0 0,-1 0-1,1-1 1,-1 1 0,1 0 0,0 0 0,0 0 0,-1 0 0,1 0 0,0 0 0,0 0 0,0 0 0,0 1-1,0-1 1,0 0 0,0 0 0,0 1 0,1-1 0,-1 1 0,2-2 0,-3 3-4,1-1 0,-1 0 0,0 0 0,0 0 0,0 0 0,0 0 0,1 0 0,-1 0 0,0 0 0,0 0 0,0 0 0,1 0 0,-1 0 0,0 0 0,0 0 0,0 0 0,0 0 0,1 0 0,-1 0 0,0 0 0,0 0 0,0 0 0,1 0 0,-1 0 0,0 0 0,0 0 0,0 0 0,0 0 0,1-1 0,-1 1-1,0 0 1,0 0 0,0 0 0,0 0 0,0 0 0,0-1 0,1 1 0,-1 0 0,0 0 0,0 0 0,0 0 0,0-1 0,0 1 0,0 0 0,0 0 0,0 0 0,0-1 0,0 1 0,0 0 0,0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23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24 6209,'-24'-23'5981,"23"23"-5964,12 0 185,10 3-316,43 15 82,43 8 20,-52-15-690,-1 2 0,104 40 0,-127-40-1068,-18-12-349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23.8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 5545,'-22'18'2449,"10"-24"-1241,14 12-624,10-4-472,-8-2 200,24-2-104,84-2-40,-38 4-48,0 18-352,6 12-472,-23 10-1056,-13-6-273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25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359 9 1712,'-31'43'6207,"31"-44"-6108,-1 1-62,1 0-1,0 0 0,-1 0 0,1-1 0,0 1 0,-1 0 1,1 0-1,0-1 0,0 1 0,-1 0 0,1-1 1,0 1-1,0 0 0,0-1 0,-1 1 0,1 0 1,0-1-1,0 1 0,0-1 0,0 1 0,0 0 1,0-1-1,0 1 0,0-1 0,0 1 0,0 0 0,0-1 1,0 1-1,0-1 0,0 1 0,0 0 0,0-1 1,0 1-1,0-1 0,0 1 0,1 0 0,-1-1 1,0 1-1,0 0 0,0-1 0,1 1 0,-1 0 1,0-1-1,1 1 0,-1 0 0,0 0 0,1-1 0,-1 1 1,0 0-1,1 0 0,-1 0 0,0 0 0,1-1 1,0 1-1,30-8-22,-2 0 15,55-7-1,-73 14-19,1 0 0,-1 1 0,1 0 1,-1 1-1,0 1 0,1 0 0,-1 0 0,18 7 0,-4 1 17,45 24-1,-60-29-15,-1 1 0,-1 0 0,1 1 0,-1-1 0,0 2 0,-1-1-1,1 1 1,7 12 0,-13-17 1,0 0 0,0 1-1,-1-1 1,1 0 0,-1 1 0,0-1-1,0 1 1,0 0 0,0-1-1,-1 1 1,0 0 0,1 0 0,-1-1-1,-1 1 1,1 4 0,-2-1 9,1 0 0,-1 0 0,-1 0 0,1-1 0,-1 1 0,0-1 0,-6 9 0,-1 1 20,-2-1 0,0-1-1,0 0 1,-1-1-1,-19 15 1,9-9 26,-1-2 0,-34 19 1,48-30-20,0-1 1,0 0-1,-1-1 1,0-1 0,0 1-1,0-2 1,0 1-1,0-2 1,-14 1-1,23-2-27,0 0 0,0 0-1,0-1 1,0 1 0,0-1-1,0 0 1,0 1 0,0-1-1,0 0 1,1 0-1,-4-2 1,5 2-10,-1 1 0,1 0 0,-1 0 0,1-1 1,-1 1-1,1 0 0,0-1 0,-1 1 0,1-1 0,0 1 0,-1-1 0,1 1 0,0 0 0,-1-1 0,1 1 1,0-1-1,0 1 0,0-1 0,-1 0 0,1 1 0,0-1 0,0 1 0,0-1 0,0 1 0,0-1 0,0 1 1,0-1-1,0 1 0,0-1 0,0 0 0,0 1 0,0-1 0,1 1 0,-1-1 0,0 1 0,0-1 0,1 1 0,-1-1 1,0 1-1,1-1 0,-1 1 0,1-1 0,18-16-7,2 0-1,0 2 1,1 0 0,31-15-1,-43 26-2,0 0-1,0 0 0,1 1 1,-1 0-1,1 1 1,0 0-1,0 1 0,0 0 1,0 1-1,0 0 1,0 1-1,0 0 0,13 3 1,-11-2-2,-1 0-4,0-1 1,0 2 0,0 0 0,-1 0 0,1 1 0,-1 1 0,0 0-1,0 0 1,0 1 0,11 9 0,-15-9-4,0 0 0,0 0 0,-1 1 1,0 0-1,0 1 0,0-1 0,-1 1 0,0 0 1,-1 1-1,0-1 0,0 1 0,-1-1 0,4 18 1,5 21-3,-3-1 1,4 57 0,-12-81 15,-1 0 0,-1 0-1,0-1 1,-2 1-1,-1-1 1,0 1 0,-9 23-1,-74 176 86,82-211-73,-1 0 0,0 0 1,0-1-1,-1 0 1,0 0-1,0 0 1,-1-1-1,0 0 1,-1-1-1,0 0 0,0 0 1,-19 10-1,14-10 64,-1-1 0,0 0 0,0-2 1,-1 1-1,1-2 0,-1 0 0,0-1 0,-22 1 0,7-3 307,1-2-1,-1-1 1,-58-13 0,-84-38 1008,151 44-1248,0-1 1,1-1-1,0-1 1,1-1-1,1-1 0,0 0 1,-26-29-1,25 14-155,19 28-79,0 1 0,1-1 0,-1 0 0,0 0 0,0 1 0,0-1 0,0 1 0,0-1 0,0 1 0,0 0 0,-1-1 0,1 1 0,0 0 0,-1 0 0,1 0 0,-1 0 0,-2-2 0,25 3-3877,33-3 1043,43-13-362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26.1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35 6177,'6'-14'1651,"-5"13"-1577,-1 0 0,0 0 1,1 0-1,-1-1 0,1 1 0,-1 0 1,1 0-1,-1 0 0,1 0 0,0 0 1,0 0-1,-1 0 0,1 0 0,0 1 1,0-1-1,0 0 0,0 0 1,0 1-1,0-1 0,1 0 0,4 27 377,-4-8-374,5 51 101,-2 0-1,-6 73 1,-15 10-7,-2 27-54,16-141-98,2-1-1,8 66 1,-7-100-44,0 6 37,1 1-1,0 0 1,7 18 0,-9-27-41,1 0 1,-1-1 0,0 1 0,0 0 0,1 0-1,-1 0 1,1 0 0,-1 0 0,1-1-1,-1 1 1,1 0 0,-1 0 0,1-1-1,0 1 1,0 0 0,-1-1 0,1 1-1,0-1 1,0 1 0,-1-1 0,1 1 0,0-1-1,0 1 1,0-1 0,0 0 0,0 0-1,0 1 1,0-1 0,0 0 0,0 0-1,0 0 1,0 0 0,0 0 0,0 0-1,-1 0 1,1 0 0,0-1 0,0 1-1,0 0 1,0-1 0,0 1 0,0 0 0,0-1-1,0 1 1,-1-1 0,1 1 0,0-1-1,0 0 1,-1 1 0,1-1 0,0 0-1,-1 1 1,1-1 0,0-1 0,2-2-190,-1 1 1,1-1 0,-1 0 0,0-1-1,0 1 1,0 0 0,-1 0-1,0-1 1,1 1 0,-1-1 0,-1 1-1,1-1 1,-1 1 0,0-1 0,0 0-1,0 1 1,0-1 0,-1 1-1,-1-7 1,-2-6-446,0 0-1,-1 0 1,-12-26 0,-11-15-127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26.5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0 719 3617,'19'-2'3590,"15"6"-2591,-10 0-791,-9-3-141,346 52 1322,-340-47-1431,-9-2-258,1-1 0,0 0 0,0-1 0,0 0 0,0-1 0,0 0-1,0-1 1,0 0 0,22-5 0,-30 4 137,0-1 0,0 0 0,0 0 0,-1-1 0,1 1 0,-1-1 0,1 0 1,-1-1-1,0 1 0,0 0 0,0-1 0,-1 0 0,5-5 0,-2-1-59,-1 0-1,1 0 1,-1 0-1,-1 0 1,0-1 0,-1 0-1,0 0 1,3-17 0,37-267-1686,4-49 1479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26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 4273,'-2'5'754,"-1"0"-1,0 0 1,0 0 0,0-1-1,-7 8 1,4-5-673,0 0-1,0 1 1,1-1-1,-7 16 1,8-16-68,-5 11 19,1 0 0,0 1 1,2 0-1,0 0 0,-4 24 1,0 41 183,4 1 1,3-1 0,4 1 0,4 0 0,3-1 0,20 87-1,-20-135-179,1-1-1,2 0 0,16 37 0,-22-62-37,0 1 0,0-1 0,1 0-1,0 0 1,1-1 0,0 0 0,0 0 0,1-1-1,0 1 1,1-2 0,0 1 0,0-1 0,19 11-1,-26-17-17,-1 0 0,1-1 0,0 1-1,-1 0 1,1-1 0,0 1 0,-1-1-1,1 1 1,0-1 0,0 0 0,-1 0 0,1 0-1,0 0 1,0 0 0,-1 0 0,1 0-1,0-1 1,0 1 0,-1-1 0,1 1-1,0-1 1,-1 1 0,1-1 0,-1 0-1,1 0 1,-1 0 0,1 0 0,-1 0-1,1 0 1,1-2 0,1-3-221,0 0-1,0-1 1,-1 1-1,1-1 1,-1 0-1,2-8 1,2-3-961,3-6-784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7.5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482 215 3185,'1'1'73,"-1"0"0,1 0-1,0 0 1,-1 0 0,1 0 0,0 0 0,0-1 0,0 1 0,0 0 0,0-1 0,0 1 0,0-1 0,0 1-1,0-1 1,0 1 0,0-1 0,0 0 0,0 0 0,0 1 0,0-1 0,0 0 0,1 0 0,-1 0 0,0 0-1,0 0 1,0 0 0,0-1 0,0 1 0,0 0 0,1 0 0,-1-1 0,0 1 0,0-1 0,0 1 0,0-1 0,0 1-1,0-1 1,-1 0 0,1 1 0,0-1 0,0 0 0,0 0 0,-1 0 0,1 0 0,0 0 0,-1 0 0,1 0-1,0 0 1,-1 0 0,0 0 0,1 0 0,-1 0 0,0 0 0,1 0 0,-1 0 0,0 0 0,0-2 0,1-2-19,0-1 1,1 0-1,0 0 1,0 1-1,0-1 1,0 1-1,1-1 1,0 1-1,0 0 1,6-7-1,6-11 83,-14 21-121,0 0 1,-1 0-1,1 0 0,0 0 1,-1-1-1,0 1 1,1 0-1,-1 0 1,0 0-1,0 0 0,0-1 1,0 1-1,0 0 1,-1 0-1,1 0 1,-1 0-1,1 0 0,-1-1 1,0 1-1,0 0 1,0 1-1,0-1 1,0 0-1,0 0 0,-1 0 1,1 1-1,0-1 1,-1 0-1,1 1 1,-3-2-1,-3-2 37,1 0 1,-1 0-1,0 1 1,0 0-1,-15-5 0,12 6-36,0-1-1,-1 2 0,1-1 1,-1 1-1,0 1 0,0 0 1,0 1-1,0 0 0,1 0 0,-1 1 1,0 1-1,0 0 0,1 0 1,-1 1-1,1 0 0,0 1 1,0 0-1,0 1 0,-10 6 1,3 0-57,-1 1 0,2 1 0,0 0 0,0 1 1,1 1-1,1 1 0,1 0 0,-23 34 0,13-13-69,1 0 0,-29 70 0,45-92 93,1 0-1,1 0 1,0 0-1,1 1 1,1-1-1,0 1 0,1 0 1,1-1-1,1 1 1,0 0-1,3 16 1,2-11 7,1 1 1,0-2-1,2 1 1,0-1-1,1 0 0,1-1 1,1 0-1,19 23 1,-4-9 45,2-2 0,0-1 1,51 40-1,-39-42 73,52 29 1,-53-34-40,59 45 0,-95-65-62,0 0 1,0 1 0,0-1-1,-1 1 1,0 0 0,0 0-1,0 0 1,0 0 0,-1 1-1,1-1 1,-1 1 0,0-1-1,-1 1 1,3 7 0,-4-9 5,1 1 0,-1-1 0,0 0 0,-1 1 0,1-1 0,0 1 0,-1-1 0,0 0 1,0 0-1,0 1 0,0-1 0,0 0 0,-1 0 0,1 0 0,-1 0 0,0 0 0,0 0 0,0-1 0,0 1 0,0-1 0,-1 1 1,-2 1-1,-4 3 33,1-1-1,-1-1 1,0 0 0,-1 0 0,1 0 0,-1-1 0,0-1 0,0 0-1,0 0 1,0-1 0,-12 1 0,5 0 68,-1-2 0,0 0 0,1-2 0,-1 0 1,-32-5-1,42 4-85,0 0 1,1-1-1,-1 0 1,0 0-1,1 0 1,-1-1-1,1 0 1,0-1 0,1 0-1,-1 0 1,1 0-1,0 0 1,0-1-1,0 0 1,-4-7-1,7 8-30,-1-1 0,1 1-1,1 0 1,-1-1-1,1 0 1,0 1 0,0-1-1,1 0 1,-1 0-1,1 0 1,1 0 0,-1 0-1,1-1 1,0 1-1,0 0 1,1 0 0,0 0-1,0 0 1,0 0-1,5-10 1,6-15-4,3 1 0,0 0-1,2 1 1,0 1 0,25-29 0,117-120 74,-25 30 48,59-101 402,-193 247-507,1 1 1,-1-1-1,1 0 0,0 1 0,-1-1 1,0 1-1,1-1 0,-1 0 0,1 1 0,-1-1 1,0 0-1,1 0 0,-1 1 0,0-1 1,0 0-1,1 0 0,-1 1 0,0-1 0,0 0 1,0 0-1,0 1 0,0-1 0,0 0 1,0 0-1,-1 0 0,1 1 0,0-1 0,-1-1 1,0 1-59,-1 0 1,0 0 0,0 0-1,0 0 1,0 0 0,0 0-1,-1 1 1,1-1 0,0 1-1,-4-1 1,4 1-268,-1 0-1,0 0 1,0-1 0,1 2-1,-1-1 1,0 0-1,0 1 1,1-1 0,-6 3-1,-11 2-753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27.2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24 105 4865,'-15'-15'2140,"14"14"-2062,1 1 0,-1-1 0,1 1 0,-1-1 1,1 0-1,-1 1 0,1-1 0,0 1 0,-1-1 0,1 0 1,0 0-1,0 1 0,-1-1 0,1 0 0,0 1 0,0-1 1,0 0-1,0 0 0,0 1 0,0-1 0,0 0 0,0 1 1,0-1-1,0 0 0,0 0 0,1-1 0,10-14 828,-9 13-850,0 0 0,-1 0-1,1 0 1,1 0-1,-1 0 1,0 1 0,1-1-1,-1 1 1,1 0 0,0-1-1,0 1 1,0 1 0,0-1-1,0 0 1,0 1-1,0-1 1,1 1 0,5-2-1,54-6 390,-57 9-429,-1-1-1,0 1 1,1 1 0,-1-1 0,0 1 0,1 0 0,-1 0-1,0 0 1,9 4 0,-12-3-8,1 0-1,-1 0 1,0 0 0,1 0-1,-1 0 1,0 0-1,-1 1 1,1-1 0,0 1-1,-1-1 1,1 1-1,-1 0 1,0-1 0,0 1-1,0 0 1,0 0-1,0 0 1,-1 0 0,1 0-1,-1 0 1,0 0-1,0 4 1,0 4 33,0 0 0,-1-1 0,-1 1 0,0 0-1,-4 11 1,-17 42 136,-3-2-1,-42 73 0,2-3-5,61-120-153,0 0-1,1 0 0,1 0 1,0 0-1,0 1 0,2-1 1,-1 14-1,-3-8 25,3-4 246,3-13-258,0 0 0,0 0 1,0 0-1,1 0 0,-1-1 0,0 1 0,0 0 1,1 0-1,-1-1 0,0 1 0,1-1 0,-1 1 1,0-1-1,3 0 0,26 6 34,0-2 0,0-1 1,0-1-1,1-2 0,35-4 0,2 1-1489,-62 4 1108,0-1 1,0-1 0,0 1 0,0-1-1,-1 0 1,1-1 0,0 1 0,0-1-1,-1 0 1,1-1 0,-1 1 0,0-1-1,5-3 1,21-18-2490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27.7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685 0 8482,'-5'2'3399,"-10"-1"-3173,13-1 132,-2 1-323,1 0-1,-1 0 0,1 0 0,0 1 0,0-1 0,-1 1 1,1 0-1,0 0 0,0 0 0,1 0 0,-1 0 0,0 0 1,1 1-1,-1 0 0,1-1 0,0 1 0,0 0 1,0 0-1,-3 6 0,0 2-40,1 1 0,0 0 0,1 1 0,-2 14 0,1-10 44,-14 52-14,8-32-3,-7 44 1,11-40-3,-35 191 94,-53 179 62,32-129-56,-99 539 221,148-745-308,-95 685 334,102-709-239,-3 0-1,-19 64 0,26-108-143,-2 6 327,7-27-1580,11-50-894,17-79-700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29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587 265 3281,'2'-1'186,"1"1"0,-1-1 0,0 0 0,1 0 1,-1 0-1,0 0 0,0 0 0,0 0 0,1-1 1,-1 1-1,-1-1 0,1 1 0,0-1 0,0 0 1,-1 0-1,1 1 0,0-1 0,-1-1 0,0 1 1,2-4-1,1-1 257,-1 1 0,0-1 0,0 0 0,-1 0 1,0 0-1,2-10 0,-4 12-350,0 0-1,0-1 1,0 1 0,-1 0-1,1-1 1,-1 1 0,-1 0-1,1 0 1,-1-1 0,0 1-1,0 1 1,0-1 0,-1 0-1,0 0 1,0 1 0,0 0 0,0-1-1,-1 1 1,0 0 0,0 1-1,0-1 1,0 1 0,0 0-1,-9-5 1,-1 0-24,1 0 0,-1 2-1,0 0 1,-1 0 0,1 1 0,-1 1-1,-25-4 1,22 7-42,0-1 0,-1 2-1,1 1 1,-1 0 0,1 1 0,0 1-1,0 0 1,0 2 0,1 0 0,-28 12-1,31-10-43,0 0-1,0 0 1,1 1-1,0 1 1,1 0-1,0 1 1,0 0-1,1 1 1,0 0-1,1 1 1,1 0-1,-16 25 1,17-22-10,1 0 0,0 1 0,1 0 0,1 0 0,0 0 0,2 0 0,0 1 0,0-1 1,0 22-1,4-25 14,-1 0 0,1 0 0,1 0 0,1-1 0,0 1 0,0 0 0,1-1 0,1 0 0,0 0 0,0 0 0,1-1 0,12 17 0,4-2 3,1-1 1,1-1-1,1-1 0,41 28 0,-26-19 13,334 259 159,-341-264-132,54 56-1,-79-74-17,0 1 0,-1-1 0,0 1 0,0 0 0,-1 1 1,-1 0-1,0 0 0,0 0 0,-1 0 0,0 1 0,2 13 0,-5-19 4,-1 0-1,0 0 0,0 0 0,0 0 0,-1 0 0,0 0 0,0 0 1,-1-1-1,1 1 0,-1 0 0,0-1 0,-1 1 0,1-1 1,-1 0-1,0 0 0,-1 0 0,1 0 0,-1-1 0,0 1 0,0-1 1,0 0-1,-1 0 0,0 0 0,-7 4 0,-4 2 21,0-1 0,-1 0 0,0-2 0,0 0 0,-1 0 0,-24 4 0,24-6-3,0-1 0,0-2 0,0 1 0,-21-2 0,30-1-12,-1-1 0,1 0 0,0-1 0,0 0 0,0 0 0,0-1 0,0 0 0,0-1 0,1 1 0,-12-9 0,-25-17 44,1-2-1,2-2 0,-62-62 1,98 88-59,0 0 0,0 0 1,0-1-1,1 0 1,0 0-1,1 0 0,0-1 1,0 0-1,1 0 0,-3-12 1,5 15-11,0 0 0,0-1 0,1 1 0,0 0 0,0 0-1,1-1 1,-1 1 0,2 0 0,-1 0 0,0 0 0,1 0 0,0 0 0,1 0 0,-1 0 0,1 1 0,5-8 0,79-100-118,-16 24 84,5-19 58,48-66 84,-115 163-105,1 0 0,0 0 0,0 1 0,1 1 0,13-10-1,-16 16 19,56-49-11257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30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89 7626,'-2'7'3927,"-60"840"-4000,59-826 27,-10 106-427,13-112 231,0 0-1,0 0 1,1 0-1,1 0 0,1-1 1,4 16-1,-6-28 170,-1-1-1,0 1 0,1-1 0,-1 0 1,1 0-1,-1 1 0,1-1 0,0 0 1,0 0-1,-1 0 0,1 0 1,0 0-1,0 0 0,0 0 0,0 0 1,0 0-1,0 0 0,1 0 0,-1-1 1,2 2-1,-2-2 46,-1 0-1,1 0 1,0 0-1,-1 0 1,1 0-1,-1 0 1,1-1-1,0 1 1,-1 0 0,1 0-1,0-1 1,-1 1-1,1 0 1,-1 0-1,1-1 1,-1 1-1,1-1 1,-1 1 0,1-1-1,-1 1 1,1-1-1,-1 1 1,0-1-1,1 1 1,-1-1-1,0 1 1,0-1 0,1 0-1,-1 1 1,0-1-1,0 0 1,45-91-1415,172-417-2650,-15-3 3249,-197 499 963,-1-1-1,0 0 1,-1 1-1,-16-42 8749,17 75-8205,2 1-709,5 24 11,-2-1-1,-2 2 1,2 79 0,-7 96 60,2-180 8,1 0 0,3 0 0,17 55 0,1-15 58,-4 0 1,14 94 0,-35-165-51,1 0 1,1 0 0,-1 0 0,1 0-1,1 0 1,0-1 0,0 1 0,1-1-1,0 0 1,1 0 0,0-1 0,0 0-1,1 0 1,0 0 0,13 11-1,-14-15 13,0 0 0,0 0 0,1 0 0,-1-1-1,1 0 1,-1 0 0,1 0 0,0-1-1,0 0 1,0-1 0,1 1 0,-1-1 0,0-1-1,0 1 1,1-1 0,-1-1 0,0 1-1,0-1 1,1-1 0,-1 1 0,0-1 0,11-5-1,-3 1-41,-1-2-1,0 0 0,0 0 0,-1-1 1,0-1-1,18-18 0,1-4-389,30-41 0,-53 62-12,0 0 1,-1-1 0,0 1-1,-1-2 1,-1 1-1,0-1 1,0 0 0,-1 0-1,-1 0 1,0-1 0,-1 0-1,3-19 1,-6 7-712,-3-46 0,-13-45-945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30.6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0 266 4929,'3'-3'240,"1"-1"134,-1 1 0,1-1 0,-1 1 0,0-1 1,-1 0-1,1 0 0,-1-1 0,0 1 1,1 0-1,-2-1 0,2-4 0,-2 7-298,0 0 0,0 0 0,0 0 0,0 0-1,0 1 1,0-1 0,1 0 0,-1 1 0,0-1 0,1 1-1,-1-1 1,1 1 0,0 0 0,-1-1 0,1 1-1,0 0 1,0 0 0,0 0 0,2 0 0,48-14 280,-26 8-52,18-6 26,1 1 0,0 2 0,0 3 0,70-4 0,-2 9-79,374-18 320,-401 17-865,24-2-1758,-99 4 1498,1-1 1,-1-1 0,1 0-1,-1 0 1,0-1 0,20-10-1,-17 5-487,0-1-1,17-15 0,-31 24 1024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31.3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1124 1 2921,'15'17'826,"43"52"1559,-53-61-2125,0 0 0,0 0 0,0 0 0,-1 0 0,0 1 0,-1 0 0,3 11 0,-2-10 187,-3 20 2022,-1-30-2406,-1 0 1,1 0 0,0 0-1,-1 1 1,1-1 0,-1 0-1,-12-6 1739,-59-18-1099,50 15-608,-1 2 1,0 0-1,0 2 0,0 0 1,-27-1-1,3 5-14,-1 2 0,1 2 0,-1 2 0,1 2 0,-66 19 1,80-17-69,1 2 0,1 2 1,0 0-1,1 2 0,-47 32 1,38-20-37,2 1 0,1 3 0,-48 50 0,61-54 2,2 1 1,0 1 0,2 1 0,1 0 0,1 1 0,2 1 0,1 1-1,2 0 1,1 0 0,1 2 0,2-1 0,2 1 0,-4 58-1,8-60 14,2-1-1,2 1 0,1 0 0,1-1 0,1 1 0,2-1 0,2-1 1,1 0-1,1 0 0,1 0 0,2-2 0,1 0 0,1 0 0,36 46 0,-25-44 17,2 0-1,1-2 0,1-1 0,2-2 0,0-1 1,2-1-1,0-2 0,2-2 0,0-1 0,1-2 1,43 13-1,-47-19-4,0-2 1,1-1 0,0-2-1,0-1 1,1-2-1,-1-1 1,1-2 0,-1-1-1,1-2 1,-1-2-1,0-1 1,0-2 0,45-16-1,-62 17 16,-1 0 0,0-2 0,0 0 0,-1-1-1,18-14 1,-27 18-110,0 1 0,0-2-1,-1 1 1,1-1-1,-2 0 1,1 0-1,-1-1 1,0 0 0,0 1-1,-1-2 1,0 1-1,4-16 1,-7 21-132,-1-1 0,1 1 0,-1-1 0,0 0 0,0 1 1,-1-1-1,1 0 0,-1 1 0,0-1 0,1 1 0,-2-1 0,1 1 0,0-1 0,-1 1 0,1 0 1,-1 0-1,0 0 0,0 0 0,-1 0 0,1 0 0,0 0 0,-5-3 0,-40-37-2784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5:31.9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22 100 9714,'-22'-42'6233,"43"52"-6201,-14-7-31,7 4 2,0-1-1,0 0 1,1-1-1,0 0 1,0-1 0,0-1-1,1-1 1,-1 0-1,22 0 1,70-2 123,-1-4 0,200-34 0,-237 31-45,-39 5 12,47-9 0,-71 10-72,1-1 1,0 0-1,0-1 0,-1 1 0,1-1 1,-1 0-1,0-1 0,0 0 0,0 0 1,0 0-1,9-10 0,-14 14-19,0-1 0,-1 1-1,1 0 1,0-1 0,-1 1-1,1-1 1,0 1 0,0 0-1,-1 0 1,1-1 0,0 1-1,0 0 1,0 0 0,-1 0 0,1 0-1,0 0 1,0 0 0,0 0-1,0 0 1,-1 0 0,1 0-1,0 1 1,0-1 0,-1 0-1,1 0 1,0 1 0,1 0-1,24 14 22,-17-8-5,-5-6-13,0 1 0,-1 0 0,1 0-1,-1 0 1,0 0 0,0 0 0,0 1-1,0-1 1,0 1 0,0 0 0,-1 0-1,1 0 1,-1 0 0,0 1 0,0-1-1,0 1 1,-1-1 0,1 1 0,-1-1-1,0 1 1,1 0 0,-2 0-1,1 0 1,0 4 0,2 7 1,0 1-1,9 22 1,6 22 2,60 373-15,-32 7 195,-24-217 39,-21-209-196,1 15 90,2 0 0,0 0 0,2-1 0,12 35 1,-18-63-108,0 1 1,0-1 0,0 0-1,0 1 1,0-1 0,1 0 0,-1 1-1,0-1 1,0 0 0,0 1 0,0-1-1,0 0 1,1 1 0,-1-1-1,0 0 1,0 1 0,1-1 0,-1 0-1,0 0 1,0 1 0,1-1 0,-1 0-1,0 0 1,1 0 0,-1 1-1,0-1 1,1 0 0,-1 0 0,0 0-1,1 0 1,-1 0 0,0 0 0,1 0-1,-1 0 1,1 0 0,-1 0-1,0 0 1,1 0 0,-1 0 0,0 0-1,1 0 1,-1 0 0,1 0 0,13-18 165,5-29-412,9-62-3638,-19 49-397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7.9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6065,'0'2'2153,"0"8"-1857,8 16-168,2 26-72,-4-4 48,2 21 48,2-3 0,0 12-32,0 4-32,0-8-56,0 0-64,-2-29-320,0-7-344,0-24-593,0-14-375,2-28 1008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6:32:28.3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90 0 6417,'4'19'671,"-1"-1"-1,0 1 0,-2 0 0,-1 35 0,-14 78-297,6-74-153,-57 377 201,61-419-392,1-5-38,1 0 1,0 1 0,1-1-1,0 22 1,1-30-37,0 0-1,0-1 1,1 1-1,0 0 1,-1 0-1,1-1 1,0 1-1,0 0 1,1-1-1,-1 1 1,0-1-1,1 1 0,0-1 1,-1 0-1,1 0 1,0 0-1,0 0 1,0 0-1,1 0 1,-1 0-1,0 0 1,1-1-1,-1 0 1,5 3-1,-2-2-59,1 0-1,-1-1 0,0 1 0,1-1 1,-1 0-1,1-1 0,-1 1 1,1-1-1,-1 0 0,1 0 0,-1-1 1,1 0-1,-1 0 0,0 0 0,1 0 1,-1-1-1,7-3 0,6-4-308,-1-1 0,0 0-1,25-21 1,-5 3-367,43-25 132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539AE-5116-48C8-A68B-15065AAD042C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4A695-4975-4A62-999D-3E81A8B6545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8392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7EDAD-E41F-E2A0-A183-425ACBE7D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4374B9-8FCB-E32F-EBB5-EC718D01A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C225C4-43CF-B59A-C856-D7598D12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B91B40-1640-A69E-4E78-F09DC389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78507B-BFBA-D9E6-55D0-10AF9431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5600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6DF50-0896-7C71-B0C4-AB215AB5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461FE54-8A15-7CE6-D576-7B395CAF9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CC852C-7E09-1ADB-5837-E7B50C0B1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C97ACB-ECE8-00C4-EA8E-2DB437F6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71B2BB-70E8-7CC5-1EAB-828FC417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58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5CC74B8-9C30-FF5D-E50E-2AA8AC000A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10E38A-5CEF-2CF5-813E-8511BA724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CC3A34-4C7C-EFF5-8079-DF531E57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A0A7D-F076-88C4-FFB9-16044DFA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3A06E7-350E-F8AA-83A2-9A41D73E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1500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608642" y="273630"/>
            <a:ext cx="10968961" cy="114348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13673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52857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25805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252459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2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615771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55355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092938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58466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3009-8390-7B59-81D1-F333CDF1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027C76-BD61-4189-A30C-6958EC1CC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1CD767-3431-9496-030B-1DCB5DA60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639ED8-026A-7EAB-FEB7-A4EAB410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07025F-6CC7-6795-D0D7-CD97113D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4986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30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84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77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940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0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87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228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7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5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773B3-250B-DC56-50A7-AC1066FC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4E292A-DFC9-F1A2-ABB2-BB91104C7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C74020-0F7D-55A7-B749-DA29511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C31F0A-C53F-5213-C1BF-D1A705F0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753BBB-BF4D-875D-2C9C-A5AEB66E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3647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12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DarkPurple1024">
            <a:extLst>
              <a:ext uri="{FF2B5EF4-FFF2-40B4-BE49-F238E27FC236}">
                <a16:creationId xmlns:a16="http://schemas.microsoft.com/office/drawing/2014/main" id="{5174E452-65BC-383C-05F7-B0E0515339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484314"/>
            <a:ext cx="113284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068638"/>
            <a:ext cx="113284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B640912-A0F8-AABE-0BB6-1BD2DD1C1D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431800" y="6245225"/>
            <a:ext cx="113284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53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E09A7D7-79A5-05F6-9655-59A2CF5796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34AD8-6A01-435D-A197-EF3AE393FE9B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5077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86D7446-867D-AFAE-5596-21FA3C643E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F02C3-5CE9-4254-B37F-1DD59CEBAF7A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64599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267" y="2708276"/>
            <a:ext cx="5558367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4" y="2708276"/>
            <a:ext cx="5558367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9B32644-3B4E-9014-A389-E5987780479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E7922-AF56-400F-8D98-B1E1A5F6269C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8169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AEBEF-1049-BC9E-1210-792E9AB7CCE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E0589-8ACF-46D9-B7DD-C5D1AFA82D6A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4509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DED5E81-27D1-1958-8EED-46E8ACF97F9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343AC-3CBC-4AD5-ABF0-CF1ACD40FE6E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5698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8400998-6E36-5AC5-0BBA-2911184B20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04049-50DB-4A47-98BF-AF21663CC875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10146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DB6E831-A3F6-3A0C-1190-2186E388B91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7D919-0679-467E-BD0D-38F137BCD187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278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455CA79-3B6D-9827-77D7-45789DFD6B7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483F-1861-4AA2-96B9-BDA7C33ED00F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92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FAFD2-2CBB-D988-8EEB-D756C35D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682B19-CD63-A3C8-3A34-15D69ED6D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EACE87-0EC1-EAD4-4F9C-23EADC4BC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146099-F289-20A2-1A42-1677E565D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290B7F-1BB1-DA7A-CC90-20D4DE730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1727FE-D1DB-9798-A1DA-D4351C34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92862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1BA1964-8EAE-C163-85CA-5103CF6CD4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F0596-B32D-4FFE-81A0-1DE1984C2247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0960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30218" y="908050"/>
            <a:ext cx="2829983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267" y="908050"/>
            <a:ext cx="8286751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7F91A73-44FD-43E4-AC0B-259FB43A76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40D92-780E-4D93-8B93-2C7E66921847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523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ó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72E65-97E8-360C-3518-BC3F3DA57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95034" y="6419851"/>
            <a:ext cx="7497233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E8990-6874-2EFD-76EA-6CA4A6F28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DA9DE4-467A-4182-BE80-0D0F67441FE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60676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lIns="91425" tIns="91425" rIns="91425" b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lIns="91425" tIns="91425" rIns="91425" bIns="91425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" name="Google Shape;19;p4">
            <a:extLst>
              <a:ext uri="{FF2B5EF4-FFF2-40B4-BE49-F238E27FC236}">
                <a16:creationId xmlns:a16="http://schemas.microsoft.com/office/drawing/2014/main" id="{DC8B1045-22ED-6DFF-071C-59FB9AD9B88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1296651" y="6218239"/>
            <a:ext cx="732367" cy="523875"/>
          </a:xfrm>
        </p:spPr>
        <p:txBody>
          <a:bodyPr lIns="91425" tIns="91425" rIns="91425" bIns="91425" anchor="ctr">
            <a:noAutofit/>
          </a:bodyPr>
          <a:lstStyle>
            <a:lvl1pPr>
              <a:defRPr smtClean="0"/>
            </a:lvl1pPr>
          </a:lstStyle>
          <a:p>
            <a:pPr>
              <a:defRPr/>
            </a:pPr>
            <a:fld id="{AF7B7D47-01B6-4C2C-9519-7492265AF5D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12491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3846A-F057-84D8-24DB-170514F3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AEDB99-75AF-BB6F-2746-D8EB6474E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22D508-35EF-3A18-CE6B-A2C44D704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6F49138-DAD2-148D-E8D0-3E3A3A53F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1198E2A-5C89-3E53-7986-1A1269D2D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BCFB163-11FA-8910-58BE-0E45FD6F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7D0B7BD-4485-5CD5-5D3B-6C3D4777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EDC473-6567-FF57-97BC-744CD1B8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38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1B965-F4EE-A966-27A3-CA56F0CC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20B9D8-22B1-F200-4CEF-4CD6C8CF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34B7B4-CA08-C5D1-84A3-968433C3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18F6EE-3BBE-616D-2F32-D534690A3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095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0316378-523E-467B-07D5-D3DCA329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CE5A256-2A1F-16F8-0A0E-47A2A888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D3C67E-FCF9-4884-E6ED-372F371A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1821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D4E7F-47A9-37F4-549C-CE895A07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6B8C3A-B014-A58A-DE07-4DD09220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AE90D6-EFB2-144F-899D-66A19533A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819243-20A4-CD3B-0E3E-7C003198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FEC7C7-FEA0-2B70-6BE3-17E44008A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5EA73D-B924-CD7A-43A4-AA0DB654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115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58BDC-A793-ECC5-B946-E6CEF16A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3D72424-498E-0FE4-7287-95CD7B1B1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5CAC80-E934-F333-D5C6-8AE76B4A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F1C96-CF3B-D758-62D5-6CB212A8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FCCB75-AB76-2527-5A1E-CE1339C6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AAC907-C32C-0385-276A-79942FA8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88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5F28F6C-9653-7D8D-69E6-089AEC53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28DAEF-4C3C-1F31-F38D-E3C189DB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354782-5F16-2721-C098-E999854CF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31F86-21F5-49C5-9C03-23D44713CAEF}" type="datetimeFigureOut">
              <a:rPr lang="pt-BR" smtClean="0"/>
              <a:t>11/07/2024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18B587-819E-38B2-4854-B872FC699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14DD9D-EB88-A1AE-A867-0C397CC21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E561D-8722-4774-9944-72EDF7DC8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62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5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20774" y="6248401"/>
            <a:ext cx="356827" cy="30777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31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ransition spd="med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9pPr>
    </p:titleStyle>
    <p:bodyStyle>
      <a:lvl1pPr marL="3429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1pPr>
      <a:lvl2pPr marL="783771" marR="0" indent="-326571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2pPr>
      <a:lvl3pPr marL="1219200" marR="0" indent="-3048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3pPr>
      <a:lvl4pPr marL="17373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4pPr>
      <a:lvl5pPr marL="22352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5pPr>
      <a:lvl6pPr marL="26924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6pPr>
      <a:lvl7pPr marL="31496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7pPr>
      <a:lvl8pPr marL="36068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8pPr>
      <a:lvl9pPr marL="40640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3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2EFF2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C1D6335-72AE-6779-3720-DFB8F5B08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0267" y="908050"/>
            <a:ext cx="11319933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E1FBFFE-BA41-BACB-F67B-522A3C8E6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0267" y="2708276"/>
            <a:ext cx="11319933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887595D3-59DF-96A5-45F2-BE9F4E3FCA3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6117" y="6337300"/>
            <a:ext cx="134408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48D16CBA-931E-4808-ABF6-A46B8DDDD7F0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  <p:pic>
        <p:nvPicPr>
          <p:cNvPr id="1029" name="Picture 15" descr="DarkPurple90">
            <a:extLst>
              <a:ext uri="{FF2B5EF4-FFF2-40B4-BE49-F238E27FC236}">
                <a16:creationId xmlns:a16="http://schemas.microsoft.com/office/drawing/2014/main" id="{4B8B671F-FB0B-E28A-DE64-1F970423D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14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.png"/><Relationship Id="rId21" Type="http://schemas.openxmlformats.org/officeDocument/2006/relationships/image" Target="../media/image16.png"/><Relationship Id="rId42" Type="http://schemas.openxmlformats.org/officeDocument/2006/relationships/customXml" Target="../ink/ink21.xml"/><Relationship Id="rId63" Type="http://schemas.openxmlformats.org/officeDocument/2006/relationships/image" Target="../media/image37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07" Type="http://schemas.openxmlformats.org/officeDocument/2006/relationships/image" Target="../media/image59.png"/><Relationship Id="rId11" Type="http://schemas.openxmlformats.org/officeDocument/2006/relationships/image" Target="../media/image11.png"/><Relationship Id="rId32" Type="http://schemas.openxmlformats.org/officeDocument/2006/relationships/customXml" Target="../ink/ink16.xml"/><Relationship Id="rId53" Type="http://schemas.openxmlformats.org/officeDocument/2006/relationships/image" Target="../media/image32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80.png"/><Relationship Id="rId5" Type="http://schemas.openxmlformats.org/officeDocument/2006/relationships/image" Target="../media/image810.png"/><Relationship Id="rId95" Type="http://schemas.openxmlformats.org/officeDocument/2006/relationships/image" Target="../media/image53.png"/><Relationship Id="rId22" Type="http://schemas.openxmlformats.org/officeDocument/2006/relationships/customXml" Target="../ink/ink11.xml"/><Relationship Id="rId27" Type="http://schemas.openxmlformats.org/officeDocument/2006/relationships/image" Target="../media/image19.png"/><Relationship Id="rId43" Type="http://schemas.openxmlformats.org/officeDocument/2006/relationships/image" Target="../media/image27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40.png"/><Relationship Id="rId113" Type="http://schemas.openxmlformats.org/officeDocument/2006/relationships/image" Target="../media/image62.png"/><Relationship Id="rId118" Type="http://schemas.openxmlformats.org/officeDocument/2006/relationships/customXml" Target="../ink/ink59.xml"/><Relationship Id="rId134" Type="http://schemas.openxmlformats.org/officeDocument/2006/relationships/customXml" Target="../ink/ink67.xml"/><Relationship Id="rId139" Type="http://schemas.openxmlformats.org/officeDocument/2006/relationships/image" Target="../media/image75.png"/><Relationship Id="rId80" Type="http://schemas.openxmlformats.org/officeDocument/2006/relationships/customXml" Target="../ink/ink40.xml"/><Relationship Id="rId85" Type="http://schemas.openxmlformats.org/officeDocument/2006/relationships/image" Target="../media/image48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17" Type="http://schemas.openxmlformats.org/officeDocument/2006/relationships/image" Target="../media/image14.png"/><Relationship Id="rId33" Type="http://schemas.openxmlformats.org/officeDocument/2006/relationships/image" Target="../media/image22.png"/><Relationship Id="rId38" Type="http://schemas.openxmlformats.org/officeDocument/2006/relationships/customXml" Target="../ink/ink19.xml"/><Relationship Id="rId59" Type="http://schemas.openxmlformats.org/officeDocument/2006/relationships/image" Target="../media/image35.png"/><Relationship Id="rId103" Type="http://schemas.openxmlformats.org/officeDocument/2006/relationships/image" Target="../media/image57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70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43.png"/><Relationship Id="rId91" Type="http://schemas.openxmlformats.org/officeDocument/2006/relationships/image" Target="../media/image51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7.png"/><Relationship Id="rId28" Type="http://schemas.openxmlformats.org/officeDocument/2006/relationships/customXml" Target="../ink/ink14.xml"/><Relationship Id="rId49" Type="http://schemas.openxmlformats.org/officeDocument/2006/relationships/image" Target="../media/image30.png"/><Relationship Id="rId114" Type="http://schemas.openxmlformats.org/officeDocument/2006/relationships/customXml" Target="../ink/ink57.xml"/><Relationship Id="rId119" Type="http://schemas.openxmlformats.org/officeDocument/2006/relationships/image" Target="../media/image65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8.png"/><Relationship Id="rId81" Type="http://schemas.openxmlformats.org/officeDocument/2006/relationships/image" Target="../media/image46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73.png"/><Relationship Id="rId151" Type="http://schemas.openxmlformats.org/officeDocument/2006/relationships/image" Target="../media/image81.png"/><Relationship Id="rId13" Type="http://schemas.openxmlformats.org/officeDocument/2006/relationships/image" Target="../media/image12.png"/><Relationship Id="rId18" Type="http://schemas.openxmlformats.org/officeDocument/2006/relationships/customXml" Target="../ink/ink9.xml"/><Relationship Id="rId39" Type="http://schemas.openxmlformats.org/officeDocument/2006/relationships/image" Target="../media/image25.png"/><Relationship Id="rId109" Type="http://schemas.openxmlformats.org/officeDocument/2006/relationships/image" Target="../media/image60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3.png"/><Relationship Id="rId76" Type="http://schemas.openxmlformats.org/officeDocument/2006/relationships/customXml" Target="../ink/ink38.xml"/><Relationship Id="rId97" Type="http://schemas.openxmlformats.org/officeDocument/2006/relationships/image" Target="../media/image54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8.png"/><Relationship Id="rId141" Type="http://schemas.openxmlformats.org/officeDocument/2006/relationships/image" Target="../media/image76.png"/><Relationship Id="rId146" Type="http://schemas.openxmlformats.org/officeDocument/2006/relationships/customXml" Target="../ink/ink73.xml"/><Relationship Id="rId7" Type="http://schemas.openxmlformats.org/officeDocument/2006/relationships/image" Target="../media/image9.png"/><Relationship Id="rId71" Type="http://schemas.openxmlformats.org/officeDocument/2006/relationships/image" Target="../media/image41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20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8.png"/><Relationship Id="rId66" Type="http://schemas.openxmlformats.org/officeDocument/2006/relationships/customXml" Target="../ink/ink33.xml"/><Relationship Id="rId87" Type="http://schemas.openxmlformats.org/officeDocument/2006/relationships/image" Target="../media/image49.png"/><Relationship Id="rId110" Type="http://schemas.openxmlformats.org/officeDocument/2006/relationships/customXml" Target="../ink/ink55.xml"/><Relationship Id="rId115" Type="http://schemas.openxmlformats.org/officeDocument/2006/relationships/image" Target="../media/image63.png"/><Relationship Id="rId131" Type="http://schemas.openxmlformats.org/officeDocument/2006/relationships/image" Target="../media/image71.png"/><Relationship Id="rId136" Type="http://schemas.openxmlformats.org/officeDocument/2006/relationships/customXml" Target="../ink/ink68.xml"/><Relationship Id="rId61" Type="http://schemas.openxmlformats.org/officeDocument/2006/relationships/image" Target="../media/image36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15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3.png"/><Relationship Id="rId56" Type="http://schemas.openxmlformats.org/officeDocument/2006/relationships/customXml" Target="../ink/ink28.xml"/><Relationship Id="rId77" Type="http://schemas.openxmlformats.org/officeDocument/2006/relationships/image" Target="../media/image44.png"/><Relationship Id="rId100" Type="http://schemas.openxmlformats.org/officeDocument/2006/relationships/customXml" Target="../ink/ink50.xml"/><Relationship Id="rId105" Type="http://schemas.openxmlformats.org/officeDocument/2006/relationships/image" Target="../media/image58.png"/><Relationship Id="rId126" Type="http://schemas.openxmlformats.org/officeDocument/2006/relationships/customXml" Target="../ink/ink63.xml"/><Relationship Id="rId147" Type="http://schemas.openxmlformats.org/officeDocument/2006/relationships/image" Target="../media/image79.png"/><Relationship Id="rId8" Type="http://schemas.openxmlformats.org/officeDocument/2006/relationships/customXml" Target="../ink/ink4.xml"/><Relationship Id="rId51" Type="http://schemas.openxmlformats.org/officeDocument/2006/relationships/image" Target="../media/image31.png"/><Relationship Id="rId72" Type="http://schemas.openxmlformats.org/officeDocument/2006/relationships/customXml" Target="../ink/ink36.xml"/><Relationship Id="rId93" Type="http://schemas.openxmlformats.org/officeDocument/2006/relationships/image" Target="../media/image52.png"/><Relationship Id="rId98" Type="http://schemas.openxmlformats.org/officeDocument/2006/relationships/customXml" Target="../ink/ink49.xml"/><Relationship Id="rId121" Type="http://schemas.openxmlformats.org/officeDocument/2006/relationships/image" Target="../media/image66.png"/><Relationship Id="rId142" Type="http://schemas.openxmlformats.org/officeDocument/2006/relationships/customXml" Target="../ink/ink71.xml"/><Relationship Id="rId3" Type="http://schemas.openxmlformats.org/officeDocument/2006/relationships/image" Target="../media/image710.png"/><Relationship Id="rId25" Type="http://schemas.openxmlformats.org/officeDocument/2006/relationships/image" Target="../media/image18.png"/><Relationship Id="rId46" Type="http://schemas.openxmlformats.org/officeDocument/2006/relationships/customXml" Target="../ink/ink23.xml"/><Relationship Id="rId67" Type="http://schemas.openxmlformats.org/officeDocument/2006/relationships/image" Target="../media/image39.png"/><Relationship Id="rId116" Type="http://schemas.openxmlformats.org/officeDocument/2006/relationships/customXml" Target="../ink/ink58.xml"/><Relationship Id="rId137" Type="http://schemas.openxmlformats.org/officeDocument/2006/relationships/image" Target="../media/image74.png"/><Relationship Id="rId20" Type="http://schemas.openxmlformats.org/officeDocument/2006/relationships/customXml" Target="../ink/ink10.xml"/><Relationship Id="rId41" Type="http://schemas.openxmlformats.org/officeDocument/2006/relationships/image" Target="../media/image26.png"/><Relationship Id="rId62" Type="http://schemas.openxmlformats.org/officeDocument/2006/relationships/customXml" Target="../ink/ink31.xml"/><Relationship Id="rId83" Type="http://schemas.openxmlformats.org/officeDocument/2006/relationships/image" Target="../media/image47.png"/><Relationship Id="rId88" Type="http://schemas.openxmlformats.org/officeDocument/2006/relationships/customXml" Target="../ink/ink44.xml"/><Relationship Id="rId111" Type="http://schemas.openxmlformats.org/officeDocument/2006/relationships/image" Target="../media/image61.png"/><Relationship Id="rId132" Type="http://schemas.openxmlformats.org/officeDocument/2006/relationships/customXml" Target="../ink/ink66.xml"/><Relationship Id="rId153" Type="http://schemas.openxmlformats.org/officeDocument/2006/relationships/image" Target="../media/image82.png"/><Relationship Id="rId15" Type="http://schemas.openxmlformats.org/officeDocument/2006/relationships/image" Target="../media/image13.png"/><Relationship Id="rId36" Type="http://schemas.openxmlformats.org/officeDocument/2006/relationships/customXml" Target="../ink/ink18.xml"/><Relationship Id="rId57" Type="http://schemas.openxmlformats.org/officeDocument/2006/relationships/image" Target="../media/image34.png"/><Relationship Id="rId106" Type="http://schemas.openxmlformats.org/officeDocument/2006/relationships/customXml" Target="../ink/ink53.xml"/><Relationship Id="rId127" Type="http://schemas.openxmlformats.org/officeDocument/2006/relationships/image" Target="../media/image69.png"/><Relationship Id="rId10" Type="http://schemas.openxmlformats.org/officeDocument/2006/relationships/customXml" Target="../ink/ink5.xml"/><Relationship Id="rId31" Type="http://schemas.openxmlformats.org/officeDocument/2006/relationships/image" Target="../media/image21.png"/><Relationship Id="rId52" Type="http://schemas.openxmlformats.org/officeDocument/2006/relationships/customXml" Target="../ink/ink26.xml"/><Relationship Id="rId73" Type="http://schemas.openxmlformats.org/officeDocument/2006/relationships/image" Target="../media/image42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5.png"/><Relationship Id="rId101" Type="http://schemas.openxmlformats.org/officeDocument/2006/relationships/image" Target="../media/image56.png"/><Relationship Id="rId122" Type="http://schemas.openxmlformats.org/officeDocument/2006/relationships/customXml" Target="../ink/ink61.xml"/><Relationship Id="rId143" Type="http://schemas.openxmlformats.org/officeDocument/2006/relationships/image" Target="../media/image77.png"/><Relationship Id="rId148" Type="http://schemas.openxmlformats.org/officeDocument/2006/relationships/customXml" Target="../ink/ink74.xml"/><Relationship Id="rId4" Type="http://schemas.openxmlformats.org/officeDocument/2006/relationships/customXml" Target="../ink/ink2.xml"/><Relationship Id="rId9" Type="http://schemas.openxmlformats.org/officeDocument/2006/relationships/image" Target="../media/image10.png"/><Relationship Id="rId26" Type="http://schemas.openxmlformats.org/officeDocument/2006/relationships/customXml" Target="../ink/ink13.xml"/><Relationship Id="rId47" Type="http://schemas.openxmlformats.org/officeDocument/2006/relationships/image" Target="../media/image29.png"/><Relationship Id="rId68" Type="http://schemas.openxmlformats.org/officeDocument/2006/relationships/customXml" Target="../ink/ink34.xml"/><Relationship Id="rId89" Type="http://schemas.openxmlformats.org/officeDocument/2006/relationships/image" Target="../media/image50.png"/><Relationship Id="rId112" Type="http://schemas.openxmlformats.org/officeDocument/2006/relationships/customXml" Target="../ink/ink56.xml"/><Relationship Id="rId133" Type="http://schemas.openxmlformats.org/officeDocument/2006/relationships/image" Target="../media/image72.png"/><Relationship Id="rId16" Type="http://schemas.openxmlformats.org/officeDocument/2006/relationships/customXml" Target="../ink/ink8.xml"/><Relationship Id="rId37" Type="http://schemas.openxmlformats.org/officeDocument/2006/relationships/image" Target="../media/image24.png"/><Relationship Id="rId58" Type="http://schemas.openxmlformats.org/officeDocument/2006/relationships/customXml" Target="../ink/ink29.xml"/><Relationship Id="rId79" Type="http://schemas.openxmlformats.org/officeDocument/2006/relationships/image" Target="../media/image45.png"/><Relationship Id="rId102" Type="http://schemas.openxmlformats.org/officeDocument/2006/relationships/customXml" Target="../ink/ink51.xml"/><Relationship Id="rId123" Type="http://schemas.openxmlformats.org/officeDocument/2006/relationships/image" Target="../media/image67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7.png"/><Relationship Id="rId4" Type="http://schemas.openxmlformats.org/officeDocument/2006/relationships/image" Target="../media/image10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9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1.emf"/><Relationship Id="rId4" Type="http://schemas.openxmlformats.org/officeDocument/2006/relationships/image" Target="../media/image108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1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8.jpe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0" descr="Tela de fundo abstrata de malha rosa">
            <a:extLst>
              <a:ext uri="{FF2B5EF4-FFF2-40B4-BE49-F238E27FC236}">
                <a16:creationId xmlns:a16="http://schemas.microsoft.com/office/drawing/2014/main" id="{8A8053C8-D50A-26AB-AA82-A5A6E2C9E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9" r="21481" b="-1"/>
          <a:stretch/>
        </p:blipFill>
        <p:spPr>
          <a:xfrm>
            <a:off x="0" y="-40860"/>
            <a:ext cx="12294973" cy="6857990"/>
          </a:xfrm>
          <a:prstGeom prst="rect">
            <a:avLst/>
          </a:prstGeom>
        </p:spPr>
      </p:pic>
      <p:sp>
        <p:nvSpPr>
          <p:cNvPr id="145" name="Whispers of the Universe: theoretical and observational developments in the BINGO project."/>
          <p:cNvSpPr txBox="1"/>
          <p:nvPr/>
        </p:nvSpPr>
        <p:spPr>
          <a:xfrm>
            <a:off x="626301" y="163756"/>
            <a:ext cx="11340231" cy="1436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790" tIns="40790" rIns="40790" bIns="40790">
            <a:spAutoFit/>
          </a:bodyPr>
          <a:lstStyle>
            <a:lvl1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</a:tabLst>
              <a:defRPr sz="44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The </a:t>
            </a:r>
            <a:r>
              <a:rPr lang="pt-BR" dirty="0" err="1">
                <a:solidFill>
                  <a:schemeClr val="bg1"/>
                </a:solidFill>
              </a:rPr>
              <a:t>Dark</a:t>
            </a:r>
            <a:r>
              <a:rPr lang="pt-BR" dirty="0">
                <a:solidFill>
                  <a:schemeClr val="bg1"/>
                </a:solidFill>
              </a:rPr>
              <a:t> Sector </a:t>
            </a:r>
            <a:r>
              <a:rPr lang="pt-BR" dirty="0" err="1">
                <a:solidFill>
                  <a:schemeClr val="bg1"/>
                </a:solidFill>
              </a:rPr>
              <a:t>of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the</a:t>
            </a:r>
            <a:r>
              <a:rPr lang="pt-BR" dirty="0">
                <a:solidFill>
                  <a:schemeClr val="bg1"/>
                </a:solidFill>
              </a:rPr>
              <a:t> Universe </a:t>
            </a:r>
            <a:r>
              <a:rPr lang="pt-BR" dirty="0" err="1">
                <a:solidFill>
                  <a:schemeClr val="bg1"/>
                </a:solidFill>
              </a:rPr>
              <a:t>and</a:t>
            </a:r>
            <a:r>
              <a:rPr lang="pt-BR" dirty="0">
                <a:solidFill>
                  <a:schemeClr val="bg1"/>
                </a:solidFill>
              </a:rPr>
              <a:t> t</a:t>
            </a:r>
            <a:r>
              <a:rPr dirty="0">
                <a:solidFill>
                  <a:schemeClr val="bg1"/>
                </a:solidFill>
              </a:rPr>
              <a:t>he BINGO</a:t>
            </a:r>
            <a:r>
              <a:rPr lang="pt-BR" dirty="0">
                <a:solidFill>
                  <a:schemeClr val="bg1"/>
                </a:solidFill>
              </a:rPr>
              <a:t>/ABDUS</a:t>
            </a:r>
            <a:r>
              <a:rPr dirty="0">
                <a:solidFill>
                  <a:schemeClr val="bg1"/>
                </a:solidFill>
              </a:rPr>
              <a:t> project.</a:t>
            </a:r>
          </a:p>
        </p:txBody>
      </p:sp>
      <p:sp>
        <p:nvSpPr>
          <p:cNvPr id="148" name="I present the theoretical developments expected in the construction of the BINGO (BAO In Neutral Gas Observations)  observatory, which is being supported by a consortium led by Brazil including China, UK, South Africa, France and Switzerland."/>
          <p:cNvSpPr txBox="1"/>
          <p:nvPr/>
        </p:nvSpPr>
        <p:spPr>
          <a:xfrm>
            <a:off x="225468" y="1600350"/>
            <a:ext cx="12069505" cy="366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solidFill>
                  <a:srgbClr val="0C1D7F"/>
                </a:solidFill>
              </a:defRPr>
            </a:lvl1pPr>
          </a:lstStyle>
          <a:p>
            <a:r>
              <a:rPr sz="2800" dirty="0">
                <a:solidFill>
                  <a:srgbClr val="FFFF00"/>
                </a:solidFill>
              </a:rPr>
              <a:t>I present the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observational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and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sz="2800" dirty="0">
                <a:solidFill>
                  <a:srgbClr val="FFFF00"/>
                </a:solidFill>
              </a:rPr>
              <a:t> theoretical developments </a:t>
            </a:r>
            <a:r>
              <a:rPr lang="pt-BR" sz="2800" dirty="0" err="1">
                <a:solidFill>
                  <a:srgbClr val="FFFF00"/>
                </a:solidFill>
              </a:rPr>
              <a:t>concerning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the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cosmological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structure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since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the</a:t>
            </a:r>
            <a:r>
              <a:rPr lang="pt-BR" sz="2800" dirty="0">
                <a:solidFill>
                  <a:srgbClr val="FFFF00"/>
                </a:solidFill>
              </a:rPr>
              <a:t> Discovery </a:t>
            </a:r>
            <a:r>
              <a:rPr lang="pt-BR" sz="2800" dirty="0" err="1">
                <a:solidFill>
                  <a:srgbClr val="FFFF00"/>
                </a:solidFill>
              </a:rPr>
              <a:t>of</a:t>
            </a:r>
            <a:r>
              <a:rPr lang="pt-BR" sz="2800" dirty="0">
                <a:solidFill>
                  <a:srgbClr val="FFFF00"/>
                </a:solidFill>
              </a:rPr>
              <a:t> a </a:t>
            </a:r>
            <a:r>
              <a:rPr lang="pt-BR" sz="2800" dirty="0" err="1">
                <a:solidFill>
                  <a:srgbClr val="FFFF00"/>
                </a:solidFill>
              </a:rPr>
              <a:t>Dark</a:t>
            </a:r>
            <a:r>
              <a:rPr lang="pt-BR" sz="2800" dirty="0">
                <a:solidFill>
                  <a:srgbClr val="FFFF00"/>
                </a:solidFill>
              </a:rPr>
              <a:t> Sector </a:t>
            </a:r>
            <a:r>
              <a:rPr lang="pt-BR" sz="2800" dirty="0" err="1">
                <a:solidFill>
                  <a:srgbClr val="FFFF00"/>
                </a:solidFill>
              </a:rPr>
              <a:t>comprising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the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overwhelming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majority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of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cosmological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matter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constituents</a:t>
            </a:r>
            <a:r>
              <a:rPr lang="pt-BR" sz="2800" dirty="0">
                <a:solidFill>
                  <a:srgbClr val="FFFF00"/>
                </a:solidFill>
              </a:rPr>
              <a:t>.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I </a:t>
            </a:r>
            <a:r>
              <a:rPr lang="pt-BR" sz="2800" dirty="0" err="1">
                <a:solidFill>
                  <a:srgbClr val="FFFF00"/>
                </a:solidFill>
              </a:rPr>
              <a:t>especially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argue</a:t>
            </a:r>
            <a:r>
              <a:rPr lang="pt-BR" sz="2800" dirty="0">
                <a:solidFill>
                  <a:srgbClr val="FFFF00"/>
                </a:solidFill>
              </a:rPr>
              <a:t> in </a:t>
            </a:r>
            <a:r>
              <a:rPr lang="pt-BR" sz="2800" dirty="0" err="1">
                <a:solidFill>
                  <a:srgbClr val="FFFF00"/>
                </a:solidFill>
              </a:rPr>
              <a:t>favour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of</a:t>
            </a:r>
            <a:r>
              <a:rPr sz="2800" dirty="0">
                <a:solidFill>
                  <a:srgbClr val="FFFF00"/>
                </a:solidFill>
              </a:rPr>
              <a:t> the construction of the </a:t>
            </a:r>
            <a:r>
              <a:rPr sz="3600" dirty="0">
                <a:solidFill>
                  <a:schemeClr val="tx1"/>
                </a:solidFill>
              </a:rPr>
              <a:t>BINGO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sz="2800" dirty="0">
                <a:solidFill>
                  <a:srgbClr val="FFFF00"/>
                </a:solidFill>
              </a:rPr>
              <a:t>(</a:t>
            </a:r>
            <a:r>
              <a:rPr sz="4000" dirty="0">
                <a:solidFill>
                  <a:schemeClr val="tx1"/>
                </a:solidFill>
              </a:rPr>
              <a:t>B</a:t>
            </a:r>
            <a:r>
              <a:rPr sz="2800" dirty="0">
                <a:solidFill>
                  <a:srgbClr val="FFFF00"/>
                </a:solidFill>
              </a:rPr>
              <a:t>AO </a:t>
            </a:r>
            <a:r>
              <a:rPr lang="pt-BR" sz="2800" dirty="0" err="1">
                <a:solidFill>
                  <a:srgbClr val="FFFF00"/>
                </a:solidFill>
              </a:rPr>
              <a:t>from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4000" dirty="0" err="1">
                <a:solidFill>
                  <a:schemeClr val="tx1"/>
                </a:solidFill>
              </a:rPr>
              <a:t>I</a:t>
            </a:r>
            <a:r>
              <a:rPr lang="pt-BR" sz="2800" dirty="0" err="1">
                <a:solidFill>
                  <a:srgbClr val="FFFF00"/>
                </a:solidFill>
              </a:rPr>
              <a:t>ntegrated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4000" dirty="0">
                <a:solidFill>
                  <a:schemeClr val="tx1"/>
                </a:solidFill>
              </a:rPr>
              <a:t>N</a:t>
            </a:r>
            <a:r>
              <a:rPr lang="pt-BR" sz="2800" dirty="0">
                <a:solidFill>
                  <a:srgbClr val="FFFF00"/>
                </a:solidFill>
              </a:rPr>
              <a:t>eutral </a:t>
            </a:r>
            <a:r>
              <a:rPr sz="4000" dirty="0">
                <a:solidFill>
                  <a:schemeClr val="tx1"/>
                </a:solidFill>
              </a:rPr>
              <a:t>G</a:t>
            </a:r>
            <a:r>
              <a:rPr sz="2800" dirty="0">
                <a:solidFill>
                  <a:srgbClr val="FFFF00"/>
                </a:solidFill>
              </a:rPr>
              <a:t>as </a:t>
            </a:r>
            <a:r>
              <a:rPr sz="4000" dirty="0">
                <a:solidFill>
                  <a:schemeClr val="tx1"/>
                </a:solidFill>
              </a:rPr>
              <a:t>O</a:t>
            </a:r>
            <a:r>
              <a:rPr sz="2800" dirty="0">
                <a:solidFill>
                  <a:srgbClr val="FFFF00"/>
                </a:solidFill>
              </a:rPr>
              <a:t>bservations)  observatory, which is being supported by a consortium led by Brazil </a:t>
            </a:r>
            <a:r>
              <a:rPr lang="pt-BR" sz="2800" dirty="0" err="1">
                <a:solidFill>
                  <a:srgbClr val="FFFF00"/>
                </a:solidFill>
              </a:rPr>
              <a:t>and</a:t>
            </a:r>
            <a:r>
              <a:rPr sz="2800" dirty="0">
                <a:solidFill>
                  <a:srgbClr val="FFFF00"/>
                </a:solidFill>
              </a:rPr>
              <a:t> China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and</a:t>
            </a:r>
            <a:r>
              <a:rPr lang="pt-BR" sz="2800" dirty="0">
                <a:solidFill>
                  <a:srgbClr val="FFFF00"/>
                </a:solidFill>
              </a:rPr>
              <a:t> its </a:t>
            </a:r>
            <a:r>
              <a:rPr lang="pt-BR" sz="2800" dirty="0" err="1">
                <a:solidFill>
                  <a:srgbClr val="FFFF00"/>
                </a:solidFill>
              </a:rPr>
              <a:t>second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phase</a:t>
            </a:r>
            <a:r>
              <a:rPr lang="pt-BR" sz="2800" dirty="0">
                <a:solidFill>
                  <a:srgbClr val="FFFF00"/>
                </a:solidFill>
              </a:rPr>
              <a:t>, </a:t>
            </a:r>
            <a:r>
              <a:rPr lang="pt-BR" sz="2800" dirty="0" err="1">
                <a:solidFill>
                  <a:srgbClr val="FFFF00"/>
                </a:solidFill>
              </a:rPr>
              <a:t>with</a:t>
            </a:r>
            <a:r>
              <a:rPr lang="pt-BR" sz="2800" dirty="0">
                <a:solidFill>
                  <a:srgbClr val="FFFF00"/>
                </a:solidFill>
              </a:rPr>
              <a:t> high </a:t>
            </a:r>
            <a:r>
              <a:rPr lang="pt-BR" sz="2800" dirty="0" err="1">
                <a:solidFill>
                  <a:srgbClr val="FFFF00"/>
                </a:solidFill>
              </a:rPr>
              <a:t>resolution</a:t>
            </a:r>
            <a:r>
              <a:rPr lang="pt-BR" sz="2800" dirty="0">
                <a:solidFill>
                  <a:srgbClr val="FFFF00"/>
                </a:solidFill>
              </a:rPr>
              <a:t>, </a:t>
            </a:r>
            <a:r>
              <a:rPr lang="pt-BR" sz="2800" dirty="0" err="1">
                <a:solidFill>
                  <a:srgbClr val="FFFF00"/>
                </a:solidFill>
              </a:rPr>
              <a:t>the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3600" dirty="0">
                <a:solidFill>
                  <a:schemeClr val="tx1"/>
                </a:solidFill>
              </a:rPr>
              <a:t>ABDUS</a:t>
            </a:r>
            <a:r>
              <a:rPr lang="pt-BR" sz="2800" dirty="0">
                <a:solidFill>
                  <a:srgbClr val="FFFF00"/>
                </a:solidFill>
              </a:rPr>
              <a:t> Project, </a:t>
            </a:r>
            <a:r>
              <a:rPr lang="pt-BR" sz="4000" dirty="0" err="1">
                <a:solidFill>
                  <a:schemeClr val="tx1"/>
                </a:solidFill>
              </a:rPr>
              <a:t>A</a:t>
            </a:r>
            <a:r>
              <a:rPr lang="pt-BR" sz="2800" dirty="0" err="1">
                <a:solidFill>
                  <a:srgbClr val="FFFF00"/>
                </a:solidFill>
              </a:rPr>
              <a:t>dvanced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4000" dirty="0">
                <a:solidFill>
                  <a:schemeClr val="tx1"/>
                </a:solidFill>
              </a:rPr>
              <a:t>B</a:t>
            </a:r>
            <a:r>
              <a:rPr lang="pt-BR" sz="2800" dirty="0">
                <a:solidFill>
                  <a:srgbClr val="FFFF00"/>
                </a:solidFill>
              </a:rPr>
              <a:t>ingo </a:t>
            </a:r>
            <a:r>
              <a:rPr lang="pt-BR" sz="4000" dirty="0" err="1">
                <a:solidFill>
                  <a:schemeClr val="tx1"/>
                </a:solidFill>
              </a:rPr>
              <a:t>D</a:t>
            </a:r>
            <a:r>
              <a:rPr lang="pt-BR" sz="2800" dirty="0" err="1">
                <a:solidFill>
                  <a:srgbClr val="FFFF00"/>
                </a:solidFill>
              </a:rPr>
              <a:t>ark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4000" dirty="0">
                <a:solidFill>
                  <a:schemeClr val="tx1"/>
                </a:solidFill>
              </a:rPr>
              <a:t>U</a:t>
            </a:r>
            <a:r>
              <a:rPr lang="pt-BR" sz="2800" dirty="0">
                <a:solidFill>
                  <a:srgbClr val="FFFF00"/>
                </a:solidFill>
              </a:rPr>
              <a:t>niverse </a:t>
            </a:r>
            <a:r>
              <a:rPr lang="pt-BR" sz="4000" dirty="0" err="1">
                <a:solidFill>
                  <a:schemeClr val="tx1"/>
                </a:solidFill>
              </a:rPr>
              <a:t>S</a:t>
            </a:r>
            <a:r>
              <a:rPr lang="pt-BR" sz="2800" dirty="0" err="1">
                <a:solidFill>
                  <a:srgbClr val="FFFF00"/>
                </a:solidFill>
              </a:rPr>
              <a:t>tudies</a:t>
            </a:r>
            <a:r>
              <a:rPr lang="pt-BR" sz="2800" dirty="0">
                <a:solidFill>
                  <a:srgbClr val="FFFF00"/>
                </a:solidFill>
              </a:rPr>
              <a:t>.</a:t>
            </a:r>
            <a:endParaRPr sz="2800" dirty="0">
              <a:solidFill>
                <a:srgbClr val="FFFF00"/>
              </a:solidFill>
            </a:endParaRPr>
          </a:p>
        </p:txBody>
      </p:sp>
      <p:sp>
        <p:nvSpPr>
          <p:cNvPr id="3" name="Elcio Abdalla">
            <a:extLst>
              <a:ext uri="{FF2B5EF4-FFF2-40B4-BE49-F238E27FC236}">
                <a16:creationId xmlns:a16="http://schemas.microsoft.com/office/drawing/2014/main" id="{5B46879E-05F6-7C90-C8AD-8567180B379B}"/>
              </a:ext>
            </a:extLst>
          </p:cNvPr>
          <p:cNvSpPr txBox="1">
            <a:spLocks/>
          </p:cNvSpPr>
          <p:nvPr/>
        </p:nvSpPr>
        <p:spPr>
          <a:xfrm>
            <a:off x="4200986" y="5608989"/>
            <a:ext cx="4118467" cy="120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6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783771" marR="0" indent="-326571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1219200" marR="0" indent="-3048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1737360" marR="0" indent="-36576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22352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26924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31496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36068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40640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low Solid Italic" panose="04030604020F02020D02" pitchFamily="82" charset="0"/>
                <a:ea typeface="+mn-ea"/>
                <a:cs typeface="Times New Roman"/>
                <a:sym typeface="Lucida Blackletter"/>
              </a:rPr>
              <a:t>    Elcio Abdalla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srgbClr val="FFFFFF"/>
                </a:solidFill>
                <a:latin typeface="Harlow Solid Italic" panose="04030604020F02020D02" pitchFamily="82" charset="0"/>
                <a:ea typeface="+mn-ea"/>
                <a:cs typeface="Times New Roman"/>
              </a:rPr>
              <a:t>      China 2024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low Solid Italic" panose="04030604020F02020D02" pitchFamily="82" charset="0"/>
              <a:ea typeface="+mn-ea"/>
              <a:cs typeface="Times New Roman"/>
              <a:sym typeface="Lucida Blackletter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0B614-0904-B9D1-2541-F4983DB3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DDB47-B33B-5B4C-C04D-F714265BAF10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The </a:t>
            </a:r>
            <a:r>
              <a:rPr lang="pt-BR" dirty="0" err="1">
                <a:latin typeface="Harlow Solid Italic" panose="04030604020F02020D02" pitchFamily="82" charset="0"/>
              </a:rPr>
              <a:t>Flatness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problem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and</a:t>
            </a:r>
            <a:r>
              <a:rPr lang="pt-BR" dirty="0">
                <a:latin typeface="Harlow Solid Italic" panose="04030604020F02020D02" pitchFamily="82" charset="0"/>
              </a:rPr>
              <a:t> a </a:t>
            </a:r>
            <a:r>
              <a:rPr lang="pt-BR" dirty="0" err="1">
                <a:latin typeface="Harlow Solid Italic" panose="04030604020F02020D02" pitchFamily="82" charset="0"/>
              </a:rPr>
              <a:t>Dark</a:t>
            </a:r>
            <a:r>
              <a:rPr lang="pt-BR" dirty="0">
                <a:latin typeface="Harlow Solid Italic" panose="04030604020F02020D02" pitchFamily="82" charset="0"/>
              </a:rPr>
              <a:t> Sector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7266DF-A35C-C78C-1E54-642D1EE58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Friedmann </a:t>
            </a:r>
            <a:r>
              <a:rPr lang="pt-BR" dirty="0" err="1"/>
              <a:t>Equation</a:t>
            </a:r>
            <a:r>
              <a:rPr lang="pt-BR" dirty="0"/>
              <a:t>:</a:t>
            </a:r>
            <a:endParaRPr lang="en-US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7EF3B8C-03D8-A66B-74C5-ACB39470E07E}"/>
              </a:ext>
            </a:extLst>
          </p:cNvPr>
          <p:cNvGrpSpPr/>
          <p:nvPr/>
        </p:nvGrpSpPr>
        <p:grpSpPr>
          <a:xfrm>
            <a:off x="3061859" y="2314363"/>
            <a:ext cx="1674000" cy="1570320"/>
            <a:chOff x="3061859" y="2314363"/>
            <a:chExt cx="1674000" cy="157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5A9F9EF1-6E9B-0533-73D7-FAA4D4C6435E}"/>
                    </a:ext>
                  </a:extLst>
                </p14:cNvPr>
                <p14:cNvContentPartPr/>
                <p14:nvPr/>
              </p14:nvContentPartPr>
              <p14:xfrm>
                <a:off x="3061859" y="2386003"/>
                <a:ext cx="349560" cy="53460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5A9F9EF1-6E9B-0533-73D7-FAA4D4C643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25859" y="2350003"/>
                  <a:ext cx="4212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802F6AAF-8A5B-69A7-0624-E54A89159EF0}"/>
                    </a:ext>
                  </a:extLst>
                </p14:cNvPr>
                <p14:cNvContentPartPr/>
                <p14:nvPr/>
              </p14:nvContentPartPr>
              <p14:xfrm>
                <a:off x="3709499" y="2474563"/>
                <a:ext cx="41040" cy="26532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802F6AAF-8A5B-69A7-0624-E54A89159E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73499" y="2438563"/>
                  <a:ext cx="112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4832C83E-4694-5BD8-00BD-009E1DB1A952}"/>
                    </a:ext>
                  </a:extLst>
                </p14:cNvPr>
                <p14:cNvContentPartPr/>
                <p14:nvPr/>
              </p14:nvContentPartPr>
              <p14:xfrm>
                <a:off x="3708059" y="2640523"/>
                <a:ext cx="223200" cy="2808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4832C83E-4694-5BD8-00BD-009E1DB1A9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72059" y="2604523"/>
                  <a:ext cx="294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13B4BD6A-9608-58DF-D48E-FDF16AA17E49}"/>
                    </a:ext>
                  </a:extLst>
                </p14:cNvPr>
                <p14:cNvContentPartPr/>
                <p14:nvPr/>
              </p14:nvContentPartPr>
              <p14:xfrm>
                <a:off x="3953219" y="2467723"/>
                <a:ext cx="190080" cy="4028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13B4BD6A-9608-58DF-D48E-FDF16AA17E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7579" y="2432083"/>
                  <a:ext cx="2617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7B6EE505-F624-9A98-0839-C33BC2E84209}"/>
                    </a:ext>
                  </a:extLst>
                </p14:cNvPr>
                <p14:cNvContentPartPr/>
                <p14:nvPr/>
              </p14:nvContentPartPr>
              <p14:xfrm>
                <a:off x="4229339" y="2314363"/>
                <a:ext cx="213480" cy="24264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7B6EE505-F624-9A98-0839-C33BC2E842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3339" y="2278363"/>
                  <a:ext cx="285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A809377D-E23B-DAAF-312F-C8582CE29F4C}"/>
                    </a:ext>
                  </a:extLst>
                </p14:cNvPr>
                <p14:cNvContentPartPr/>
                <p14:nvPr/>
              </p14:nvContentPartPr>
              <p14:xfrm>
                <a:off x="3255539" y="3008083"/>
                <a:ext cx="1104480" cy="7164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A809377D-E23B-DAAF-312F-C8582CE29F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19539" y="2972083"/>
                  <a:ext cx="1176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ED3F31A1-C2FE-6ABA-F67D-AF0A427207C1}"/>
                    </a:ext>
                  </a:extLst>
                </p14:cNvPr>
                <p14:cNvContentPartPr/>
                <p14:nvPr/>
              </p14:nvContentPartPr>
              <p14:xfrm>
                <a:off x="3395939" y="3259723"/>
                <a:ext cx="280440" cy="4755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ED3F31A1-C2FE-6ABA-F67D-AF0A427207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59939" y="3224083"/>
                  <a:ext cx="35208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E6A23125-96B3-81B2-635A-F82EA30DA921}"/>
                    </a:ext>
                  </a:extLst>
                </p14:cNvPr>
                <p14:cNvContentPartPr/>
                <p14:nvPr/>
              </p14:nvContentPartPr>
              <p14:xfrm>
                <a:off x="3869699" y="3414523"/>
                <a:ext cx="45000" cy="24444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E6A23125-96B3-81B2-635A-F82EA30DA9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33699" y="3378883"/>
                  <a:ext cx="116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621697A7-48CE-2EC1-35E6-83ACBA0751B8}"/>
                    </a:ext>
                  </a:extLst>
                </p14:cNvPr>
                <p14:cNvContentPartPr/>
                <p14:nvPr/>
              </p14:nvContentPartPr>
              <p14:xfrm>
                <a:off x="3985259" y="3378163"/>
                <a:ext cx="128880" cy="33048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621697A7-48CE-2EC1-35E6-83ACBA0751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49619" y="3342163"/>
                  <a:ext cx="2005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66FCC5E7-9973-DA6B-9391-FE0C77F1832A}"/>
                    </a:ext>
                  </a:extLst>
                </p14:cNvPr>
                <p14:cNvContentPartPr/>
                <p14:nvPr/>
              </p14:nvContentPartPr>
              <p14:xfrm>
                <a:off x="3798419" y="3350803"/>
                <a:ext cx="338040" cy="147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66FCC5E7-9973-DA6B-9391-FE0C77F183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62419" y="3314803"/>
                  <a:ext cx="409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AA291D12-B5A1-EC7B-4A2B-644922F88063}"/>
                    </a:ext>
                  </a:extLst>
                </p14:cNvPr>
                <p14:cNvContentPartPr/>
                <p14:nvPr/>
              </p14:nvContentPartPr>
              <p14:xfrm>
                <a:off x="4344179" y="3251803"/>
                <a:ext cx="299520" cy="4179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AA291D12-B5A1-EC7B-4A2B-644922F880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08179" y="3215803"/>
                  <a:ext cx="3711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AD62280D-B554-2D78-2C58-9544C47907DD}"/>
                    </a:ext>
                  </a:extLst>
                </p14:cNvPr>
                <p14:cNvContentPartPr/>
                <p14:nvPr/>
              </p14:nvContentPartPr>
              <p14:xfrm>
                <a:off x="4483139" y="3516763"/>
                <a:ext cx="252720" cy="36792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AD62280D-B554-2D78-2C58-9544C47907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47499" y="3481123"/>
                  <a:ext cx="324360" cy="43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B673F929-9D83-32E8-663F-1F01F1690FFE}"/>
                  </a:ext>
                </a:extLst>
              </p14:cNvPr>
              <p14:cNvContentPartPr/>
              <p14:nvPr/>
            </p14:nvContentPartPr>
            <p14:xfrm>
              <a:off x="5057699" y="2829883"/>
              <a:ext cx="231120" cy="4824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B673F929-9D83-32E8-663F-1F01F1690FF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21699" y="2794243"/>
                <a:ext cx="3027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16E853FD-3582-C454-DAEF-D5C31AF87399}"/>
                  </a:ext>
                </a:extLst>
              </p14:cNvPr>
              <p14:cNvContentPartPr/>
              <p14:nvPr/>
            </p14:nvContentPartPr>
            <p14:xfrm>
              <a:off x="5100899" y="3060643"/>
              <a:ext cx="174240" cy="5868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16E853FD-3582-C454-DAEF-D5C31AF873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64899" y="3024643"/>
                <a:ext cx="2458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4BCE8646-04C5-3F57-2F06-C1D3878B9DA8}"/>
                  </a:ext>
                </a:extLst>
              </p14:cNvPr>
              <p14:cNvContentPartPr/>
              <p14:nvPr/>
            </p14:nvContentPartPr>
            <p14:xfrm>
              <a:off x="5824139" y="2544403"/>
              <a:ext cx="275760" cy="51012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4BCE8646-04C5-3F57-2F06-C1D3878B9DA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88499" y="2508403"/>
                <a:ext cx="347400" cy="58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8FFFD21-5B25-23E4-ACA8-9CE7E5D66CA2}"/>
              </a:ext>
            </a:extLst>
          </p:cNvPr>
          <p:cNvGrpSpPr/>
          <p:nvPr/>
        </p:nvGrpSpPr>
        <p:grpSpPr>
          <a:xfrm>
            <a:off x="2395859" y="4390483"/>
            <a:ext cx="1257120" cy="741240"/>
            <a:chOff x="2395859" y="4390483"/>
            <a:chExt cx="1257120" cy="74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E9C61041-9D75-E8B7-E598-D4EF90D5C94B}"/>
                    </a:ext>
                  </a:extLst>
                </p14:cNvPr>
                <p14:cNvContentPartPr/>
                <p14:nvPr/>
              </p14:nvContentPartPr>
              <p14:xfrm>
                <a:off x="2395859" y="4473283"/>
                <a:ext cx="346320" cy="65844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E9C61041-9D75-E8B7-E598-D4EF90D5C9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60219" y="4437643"/>
                  <a:ext cx="41796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7FA6707A-F945-00ED-25E0-A586E598D0F4}"/>
                    </a:ext>
                  </a:extLst>
                </p14:cNvPr>
                <p14:cNvContentPartPr/>
                <p14:nvPr/>
              </p14:nvContentPartPr>
              <p14:xfrm>
                <a:off x="2914259" y="4692523"/>
                <a:ext cx="226800" cy="30204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7FA6707A-F945-00ED-25E0-A586E598D0F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78259" y="4656883"/>
                  <a:ext cx="2984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DE9FB922-A28F-6CDA-E861-15C53275A842}"/>
                    </a:ext>
                  </a:extLst>
                </p14:cNvPr>
                <p14:cNvContentPartPr/>
                <p14:nvPr/>
              </p14:nvContentPartPr>
              <p14:xfrm>
                <a:off x="3279659" y="4390483"/>
                <a:ext cx="274680" cy="24912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DE9FB922-A28F-6CDA-E861-15C53275A8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44019" y="4354843"/>
                  <a:ext cx="3463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EDF62FF2-2DDA-2C15-6867-A494B864848C}"/>
                    </a:ext>
                  </a:extLst>
                </p14:cNvPr>
                <p14:cNvContentPartPr/>
                <p14:nvPr/>
              </p14:nvContentPartPr>
              <p14:xfrm>
                <a:off x="3431219" y="4893043"/>
                <a:ext cx="194400" cy="2988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EDF62FF2-2DDA-2C15-6867-A494B86484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95579" y="4857043"/>
                  <a:ext cx="266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353794A3-B648-978C-5B68-E6392C8E5D45}"/>
                    </a:ext>
                  </a:extLst>
                </p14:cNvPr>
                <p14:cNvContentPartPr/>
                <p14:nvPr/>
              </p14:nvContentPartPr>
              <p14:xfrm>
                <a:off x="3428339" y="5079163"/>
                <a:ext cx="224640" cy="3780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353794A3-B648-978C-5B68-E6392C8E5D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92699" y="5043163"/>
                  <a:ext cx="296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B917C9C1-27C2-583E-13C9-18E266F2C0E6}"/>
              </a:ext>
            </a:extLst>
          </p:cNvPr>
          <p:cNvGrpSpPr/>
          <p:nvPr/>
        </p:nvGrpSpPr>
        <p:grpSpPr>
          <a:xfrm>
            <a:off x="4112339" y="4064683"/>
            <a:ext cx="2183400" cy="967680"/>
            <a:chOff x="4112339" y="4064683"/>
            <a:chExt cx="2183400" cy="96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1F574747-86FA-6F04-B799-31A1023E11A7}"/>
                    </a:ext>
                  </a:extLst>
                </p14:cNvPr>
                <p14:cNvContentPartPr/>
                <p14:nvPr/>
              </p14:nvContentPartPr>
              <p14:xfrm>
                <a:off x="4112339" y="4908523"/>
                <a:ext cx="218520" cy="2556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1F574747-86FA-6F04-B799-31A1023E11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76699" y="4872883"/>
                  <a:ext cx="290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7BB0A4CC-E135-61DC-5B54-44F05299FAA5}"/>
                    </a:ext>
                  </a:extLst>
                </p14:cNvPr>
                <p14:cNvContentPartPr/>
                <p14:nvPr/>
              </p14:nvContentPartPr>
              <p14:xfrm>
                <a:off x="4560179" y="4477243"/>
                <a:ext cx="519480" cy="55512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7BB0A4CC-E135-61DC-5B54-44F05299FAA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24539" y="4441603"/>
                  <a:ext cx="5911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99253AC6-99DB-FBCC-7FB3-F9D12381A746}"/>
                    </a:ext>
                  </a:extLst>
                </p14:cNvPr>
                <p14:cNvContentPartPr/>
                <p14:nvPr/>
              </p14:nvContentPartPr>
              <p14:xfrm>
                <a:off x="5305019" y="4441243"/>
                <a:ext cx="156600" cy="52416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99253AC6-99DB-FBCC-7FB3-F9D12381A7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69019" y="4405243"/>
                  <a:ext cx="2282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F286966C-E560-F584-A7F0-A3EAA5F97711}"/>
                    </a:ext>
                  </a:extLst>
                </p14:cNvPr>
                <p14:cNvContentPartPr/>
                <p14:nvPr/>
              </p14:nvContentPartPr>
              <p14:xfrm>
                <a:off x="5260019" y="4582723"/>
                <a:ext cx="182160" cy="5148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F286966C-E560-F584-A7F0-A3EAA5F977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24379" y="4546723"/>
                  <a:ext cx="253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368B2C20-6FA9-5EB0-4725-05F9F1A809A5}"/>
                    </a:ext>
                  </a:extLst>
                </p14:cNvPr>
                <p14:cNvContentPartPr/>
                <p14:nvPr/>
              </p14:nvContentPartPr>
              <p14:xfrm>
                <a:off x="5704979" y="4064683"/>
                <a:ext cx="142560" cy="30924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368B2C20-6FA9-5EB0-4725-05F9F1A809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69339" y="4029043"/>
                  <a:ext cx="2142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B4C0F024-25DD-9CB9-99C2-2F5DC86CF59E}"/>
                    </a:ext>
                  </a:extLst>
                </p14:cNvPr>
                <p14:cNvContentPartPr/>
                <p14:nvPr/>
              </p14:nvContentPartPr>
              <p14:xfrm>
                <a:off x="5884619" y="4704403"/>
                <a:ext cx="181080" cy="17604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B4C0F024-25DD-9CB9-99C2-2F5DC86CF5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48979" y="4668763"/>
                  <a:ext cx="252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2B4B49E4-E929-246E-5C2C-64602960F4C5}"/>
                    </a:ext>
                  </a:extLst>
                </p14:cNvPr>
                <p14:cNvContentPartPr/>
                <p14:nvPr/>
              </p14:nvContentPartPr>
              <p14:xfrm>
                <a:off x="6084779" y="4361323"/>
                <a:ext cx="210960" cy="23436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2B4B49E4-E929-246E-5C2C-64602960F4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9139" y="4325683"/>
                  <a:ext cx="28260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D58E6CFD-8329-B955-3A44-35034C263167}"/>
                  </a:ext>
                </a:extLst>
              </p14:cNvPr>
              <p14:cNvContentPartPr/>
              <p14:nvPr/>
            </p14:nvContentPartPr>
            <p14:xfrm>
              <a:off x="7882979" y="5125603"/>
              <a:ext cx="210600" cy="441360"/>
            </p14:xfrm>
          </p:contentPart>
        </mc:Choice>
        <mc:Fallback xmlns=""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D58E6CFD-8329-B955-3A44-35034C26316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46979" y="5089963"/>
                <a:ext cx="282240" cy="51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Agrupar 73">
            <a:extLst>
              <a:ext uri="{FF2B5EF4-FFF2-40B4-BE49-F238E27FC236}">
                <a16:creationId xmlns:a16="http://schemas.microsoft.com/office/drawing/2014/main" id="{97FDC9E9-1B45-DF2A-ACB5-7D17AA92A5B8}"/>
              </a:ext>
            </a:extLst>
          </p:cNvPr>
          <p:cNvGrpSpPr/>
          <p:nvPr/>
        </p:nvGrpSpPr>
        <p:grpSpPr>
          <a:xfrm>
            <a:off x="6693899" y="1970923"/>
            <a:ext cx="5459760" cy="3577680"/>
            <a:chOff x="6693899" y="1970923"/>
            <a:chExt cx="5459760" cy="357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9D0E1CAF-8E57-D3E9-A6CA-9E10DBFD7824}"/>
                    </a:ext>
                  </a:extLst>
                </p14:cNvPr>
                <p14:cNvContentPartPr/>
                <p14:nvPr/>
              </p14:nvContentPartPr>
              <p14:xfrm>
                <a:off x="6693899" y="2749603"/>
                <a:ext cx="277200" cy="2664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9D0E1CAF-8E57-D3E9-A6CA-9E10DBFD78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57899" y="2713603"/>
                  <a:ext cx="348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81E25477-B411-88D5-64F1-5B91C4EED83A}"/>
                    </a:ext>
                  </a:extLst>
                </p14:cNvPr>
                <p14:cNvContentPartPr/>
                <p14:nvPr/>
              </p14:nvContentPartPr>
              <p14:xfrm>
                <a:off x="7417139" y="2255683"/>
                <a:ext cx="273960" cy="41652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81E25477-B411-88D5-64F1-5B91C4EED8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81499" y="2219683"/>
                  <a:ext cx="3456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FB66C756-2826-DFB5-E3EE-6D7BA10D20B4}"/>
                    </a:ext>
                  </a:extLst>
                </p14:cNvPr>
                <p14:cNvContentPartPr/>
                <p14:nvPr/>
              </p14:nvContentPartPr>
              <p14:xfrm>
                <a:off x="7868579" y="2282683"/>
                <a:ext cx="385200" cy="32112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FB66C756-2826-DFB5-E3EE-6D7BA10D20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32579" y="2246683"/>
                  <a:ext cx="4568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EF1FE991-8B69-9326-C9DC-89FC4DBBFF3C}"/>
                    </a:ext>
                  </a:extLst>
                </p14:cNvPr>
                <p14:cNvContentPartPr/>
                <p14:nvPr/>
              </p14:nvContentPartPr>
              <p14:xfrm>
                <a:off x="8474099" y="2349643"/>
                <a:ext cx="317520" cy="27288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EF1FE991-8B69-9326-C9DC-89FC4DBBFF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38459" y="2314003"/>
                  <a:ext cx="3891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910C0BA5-2B65-9917-6504-2101D8AA77D9}"/>
                    </a:ext>
                  </a:extLst>
                </p14:cNvPr>
                <p14:cNvContentPartPr/>
                <p14:nvPr/>
              </p14:nvContentPartPr>
              <p14:xfrm>
                <a:off x="8849939" y="1970923"/>
                <a:ext cx="264960" cy="28188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910C0BA5-2B65-9917-6504-2101D8AA77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14299" y="1935283"/>
                  <a:ext cx="336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6A22164E-B6D2-5FF0-2AE7-BBD45EE6EBCE}"/>
                    </a:ext>
                  </a:extLst>
                </p14:cNvPr>
                <p14:cNvContentPartPr/>
                <p14:nvPr/>
              </p14:nvContentPartPr>
              <p14:xfrm>
                <a:off x="7488419" y="2682643"/>
                <a:ext cx="1671840" cy="20268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6A22164E-B6D2-5FF0-2AE7-BBD45EE6EB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52779" y="2647003"/>
                  <a:ext cx="17434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0A71493F-D51E-052A-C9BE-DB9F62782C72}"/>
                    </a:ext>
                  </a:extLst>
                </p14:cNvPr>
                <p14:cNvContentPartPr/>
                <p14:nvPr/>
              </p14:nvContentPartPr>
              <p14:xfrm>
                <a:off x="7697939" y="3242443"/>
                <a:ext cx="249120" cy="50220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0A71493F-D51E-052A-C9BE-DB9F62782C7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61939" y="3206443"/>
                  <a:ext cx="32076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5BE665BD-E7AB-D621-E3BE-EB2C10B96673}"/>
                    </a:ext>
                  </a:extLst>
                </p14:cNvPr>
                <p14:cNvContentPartPr/>
                <p14:nvPr/>
              </p14:nvContentPartPr>
              <p14:xfrm>
                <a:off x="8170979" y="3340723"/>
                <a:ext cx="38520" cy="25956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5BE665BD-E7AB-D621-E3BE-EB2C10B9667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34979" y="3304723"/>
                  <a:ext cx="110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96067018-8679-AB00-5056-B0BB2285A8DE}"/>
                    </a:ext>
                  </a:extLst>
                </p14:cNvPr>
                <p14:cNvContentPartPr/>
                <p14:nvPr/>
              </p14:nvContentPartPr>
              <p14:xfrm>
                <a:off x="8334779" y="3322723"/>
                <a:ext cx="197280" cy="30204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96067018-8679-AB00-5056-B0BB2285A8D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98779" y="3287083"/>
                  <a:ext cx="2689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F67A07E3-922F-0105-404B-8E4A2C87B657}"/>
                    </a:ext>
                  </a:extLst>
                </p14:cNvPr>
                <p14:cNvContentPartPr/>
                <p14:nvPr/>
              </p14:nvContentPartPr>
              <p14:xfrm>
                <a:off x="8143619" y="3190603"/>
                <a:ext cx="217440" cy="8568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F67A07E3-922F-0105-404B-8E4A2C87B6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07619" y="3154603"/>
                  <a:ext cx="289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2D7AC34D-40D2-7294-13F3-D1F90D9F6FA5}"/>
                    </a:ext>
                  </a:extLst>
                </p14:cNvPr>
                <p14:cNvContentPartPr/>
                <p14:nvPr/>
              </p14:nvContentPartPr>
              <p14:xfrm>
                <a:off x="8811059" y="3154243"/>
                <a:ext cx="303120" cy="46152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2D7AC34D-40D2-7294-13F3-D1F90D9F6F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75419" y="3118243"/>
                  <a:ext cx="37476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8F436790-063A-F202-6564-46B310614773}"/>
                    </a:ext>
                  </a:extLst>
                </p14:cNvPr>
                <p14:cNvContentPartPr/>
                <p14:nvPr/>
              </p14:nvContentPartPr>
              <p14:xfrm>
                <a:off x="8974499" y="3399763"/>
                <a:ext cx="240480" cy="45972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8F436790-063A-F202-6564-46B3106147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38859" y="3363763"/>
                  <a:ext cx="3121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AAB62C05-9FA8-ABDB-D8B0-27754BECC408}"/>
                    </a:ext>
                  </a:extLst>
                </p14:cNvPr>
                <p14:cNvContentPartPr/>
                <p14:nvPr/>
              </p14:nvContentPartPr>
              <p14:xfrm>
                <a:off x="9425939" y="3244963"/>
                <a:ext cx="565200" cy="37224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AAB62C05-9FA8-ABDB-D8B0-27754BECC4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89939" y="3208963"/>
                  <a:ext cx="6368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E748065E-3938-A841-1F80-31C4BAB7E283}"/>
                    </a:ext>
                  </a:extLst>
                </p14:cNvPr>
                <p14:cNvContentPartPr/>
                <p14:nvPr/>
              </p14:nvContentPartPr>
              <p14:xfrm>
                <a:off x="9992939" y="2692003"/>
                <a:ext cx="296640" cy="41040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E748065E-3938-A841-1F80-31C4BAB7E28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56939" y="2656363"/>
                  <a:ext cx="36828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F8144424-FB58-1A4B-6A9E-7F80580D1C29}"/>
                    </a:ext>
                  </a:extLst>
                </p14:cNvPr>
                <p14:cNvContentPartPr/>
                <p14:nvPr/>
              </p14:nvContentPartPr>
              <p14:xfrm>
                <a:off x="6924659" y="4628443"/>
                <a:ext cx="33120" cy="28764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F8144424-FB58-1A4B-6A9E-7F80580D1C2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19" y="4592803"/>
                  <a:ext cx="1047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CC512A00-ED96-6B39-ED00-64B70149A282}"/>
                    </a:ext>
                  </a:extLst>
                </p14:cNvPr>
                <p14:cNvContentPartPr/>
                <p14:nvPr/>
              </p14:nvContentPartPr>
              <p14:xfrm>
                <a:off x="6862019" y="4740763"/>
                <a:ext cx="245160" cy="5436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CC512A00-ED96-6B39-ED00-64B70149A2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26379" y="4704763"/>
                  <a:ext cx="316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845F86F7-ECF9-2035-811F-4DB6CD805BEB}"/>
                    </a:ext>
                  </a:extLst>
                </p14:cNvPr>
                <p14:cNvContentPartPr/>
                <p14:nvPr/>
              </p14:nvContentPartPr>
              <p14:xfrm>
                <a:off x="7858139" y="4236403"/>
                <a:ext cx="389160" cy="49176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845F86F7-ECF9-2035-811F-4DB6CD805B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22499" y="4200403"/>
                  <a:ext cx="4608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1550FFDE-54B2-CC40-D96C-727036370276}"/>
                    </a:ext>
                  </a:extLst>
                </p14:cNvPr>
                <p14:cNvContentPartPr/>
                <p14:nvPr/>
              </p14:nvContentPartPr>
              <p14:xfrm>
                <a:off x="8410739" y="4333603"/>
                <a:ext cx="426240" cy="28764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1550FFDE-54B2-CC40-D96C-7270363702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75099" y="4297603"/>
                  <a:ext cx="4978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1C49D4AB-5040-F6E7-5B2F-2A39E5D166EB}"/>
                    </a:ext>
                  </a:extLst>
                </p14:cNvPr>
                <p14:cNvContentPartPr/>
                <p14:nvPr/>
              </p14:nvContentPartPr>
              <p14:xfrm>
                <a:off x="8772539" y="4011043"/>
                <a:ext cx="286560" cy="33876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1C49D4AB-5040-F6E7-5B2F-2A39E5D166E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36899" y="3975043"/>
                  <a:ext cx="3582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4ACC7EF4-72B2-8EEF-A25A-E992430B6E2E}"/>
                    </a:ext>
                  </a:extLst>
                </p14:cNvPr>
                <p14:cNvContentPartPr/>
                <p14:nvPr/>
              </p14:nvContentPartPr>
              <p14:xfrm>
                <a:off x="7675979" y="4768843"/>
                <a:ext cx="1752120" cy="8244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4ACC7EF4-72B2-8EEF-A25A-E992430B6E2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40339" y="4732843"/>
                  <a:ext cx="1823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0F260688-E7C9-08AD-6737-DDDDD868E41D}"/>
                    </a:ext>
                  </a:extLst>
                </p14:cNvPr>
                <p14:cNvContentPartPr/>
                <p14:nvPr/>
              </p14:nvContentPartPr>
              <p14:xfrm>
                <a:off x="8346659" y="5307403"/>
                <a:ext cx="248760" cy="3924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0F260688-E7C9-08AD-6737-DDDDD868E41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11019" y="5271763"/>
                  <a:ext cx="320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6562D6AB-9096-3804-EA29-8A19F1AC6A8F}"/>
                    </a:ext>
                  </a:extLst>
                </p14:cNvPr>
                <p14:cNvContentPartPr/>
                <p14:nvPr/>
              </p14:nvContentPartPr>
              <p14:xfrm>
                <a:off x="8788019" y="5157283"/>
                <a:ext cx="63720" cy="34020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6562D6AB-9096-3804-EA29-8A19F1AC6A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52019" y="5121283"/>
                  <a:ext cx="135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2D7B0821-23FF-CD60-5133-2A9F23D367FB}"/>
                    </a:ext>
                  </a:extLst>
                </p14:cNvPr>
                <p14:cNvContentPartPr/>
                <p14:nvPr/>
              </p14:nvContentPartPr>
              <p14:xfrm>
                <a:off x="8844539" y="5197963"/>
                <a:ext cx="288720" cy="32652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2D7B0821-23FF-CD60-5133-2A9F23D367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08539" y="5162323"/>
                  <a:ext cx="360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4B3B3A8A-632A-A48D-420D-C24F940C8CB2}"/>
                    </a:ext>
                  </a:extLst>
                </p14:cNvPr>
                <p14:cNvContentPartPr/>
                <p14:nvPr/>
              </p14:nvContentPartPr>
              <p14:xfrm>
                <a:off x="9285539" y="5249083"/>
                <a:ext cx="311400" cy="299520"/>
              </p14:xfrm>
            </p:contentPart>
          </mc:Choice>
          <mc:Fallback xmlns=""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4B3B3A8A-632A-A48D-420D-C24F940C8C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49899" y="5213443"/>
                  <a:ext cx="383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63BA4105-1CD6-F2F0-2F00-729CADCBE960}"/>
                    </a:ext>
                  </a:extLst>
                </p14:cNvPr>
                <p14:cNvContentPartPr/>
                <p14:nvPr/>
              </p14:nvContentPartPr>
              <p14:xfrm>
                <a:off x="9608099" y="5020123"/>
                <a:ext cx="255960" cy="20376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63BA4105-1CD6-F2F0-2F00-729CADCBE9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72459" y="4984123"/>
                  <a:ext cx="327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75D12EA8-F070-C47E-2E22-84999D7FD6E2}"/>
                    </a:ext>
                  </a:extLst>
                </p14:cNvPr>
                <p14:cNvContentPartPr/>
                <p14:nvPr/>
              </p14:nvContentPartPr>
              <p14:xfrm>
                <a:off x="10183019" y="4506763"/>
                <a:ext cx="55800" cy="34380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75D12EA8-F070-C47E-2E22-84999D7FD6E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47019" y="4471123"/>
                  <a:ext cx="127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8CD39599-4A3E-236F-3421-698D22862155}"/>
                    </a:ext>
                  </a:extLst>
                </p14:cNvPr>
                <p14:cNvContentPartPr/>
                <p14:nvPr/>
              </p14:nvContentPartPr>
              <p14:xfrm>
                <a:off x="10094459" y="4672363"/>
                <a:ext cx="295560" cy="40680"/>
              </p14:xfrm>
            </p:contentPart>
          </mc:Choice>
          <mc:Fallback xmlns=""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8CD39599-4A3E-236F-3421-698D228621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58819" y="4636723"/>
                  <a:ext cx="367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4BA92374-9AD2-E7A4-CB27-3E5E65AFE0D1}"/>
                    </a:ext>
                  </a:extLst>
                </p14:cNvPr>
                <p14:cNvContentPartPr/>
                <p14:nvPr/>
              </p14:nvContentPartPr>
              <p14:xfrm>
                <a:off x="10513139" y="4463923"/>
                <a:ext cx="435600" cy="361800"/>
              </p14:xfrm>
            </p:contentPart>
          </mc:Choice>
          <mc:Fallback xmlns=""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4BA92374-9AD2-E7A4-CB27-3E5E65AFE0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77499" y="4428283"/>
                  <a:ext cx="5072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Tinta 69">
                  <a:extLst>
                    <a:ext uri="{FF2B5EF4-FFF2-40B4-BE49-F238E27FC236}">
                      <a16:creationId xmlns:a16="http://schemas.microsoft.com/office/drawing/2014/main" id="{B133968C-04B8-71B9-D66F-2C5015B75F36}"/>
                    </a:ext>
                  </a:extLst>
                </p14:cNvPr>
                <p14:cNvContentPartPr/>
                <p14:nvPr/>
              </p14:nvContentPartPr>
              <p14:xfrm>
                <a:off x="10815899" y="4093483"/>
                <a:ext cx="266040" cy="249480"/>
              </p14:xfrm>
            </p:contentPart>
          </mc:Choice>
          <mc:Fallback xmlns="">
            <p:pic>
              <p:nvPicPr>
                <p:cNvPr id="70" name="Tinta 69">
                  <a:extLst>
                    <a:ext uri="{FF2B5EF4-FFF2-40B4-BE49-F238E27FC236}">
                      <a16:creationId xmlns:a16="http://schemas.microsoft.com/office/drawing/2014/main" id="{B133968C-04B8-71B9-D66F-2C5015B75F3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79899" y="4057843"/>
                  <a:ext cx="3376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FA3FBA3E-76AE-FD32-1FE5-2F6E9E03CBFC}"/>
                    </a:ext>
                  </a:extLst>
                </p14:cNvPr>
                <p14:cNvContentPartPr/>
                <p14:nvPr/>
              </p14:nvContentPartPr>
              <p14:xfrm>
                <a:off x="11214419" y="4215163"/>
                <a:ext cx="392760" cy="591120"/>
              </p14:xfrm>
            </p:contentPart>
          </mc:Choice>
          <mc:Fallback xmlns=""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FA3FBA3E-76AE-FD32-1FE5-2F6E9E03CB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78419" y="4179523"/>
                  <a:ext cx="4644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Tinta 71">
                  <a:extLst>
                    <a:ext uri="{FF2B5EF4-FFF2-40B4-BE49-F238E27FC236}">
                      <a16:creationId xmlns:a16="http://schemas.microsoft.com/office/drawing/2014/main" id="{EDD237E0-EF58-0876-2F3F-2C1CB18447A4}"/>
                    </a:ext>
                  </a:extLst>
                </p14:cNvPr>
                <p14:cNvContentPartPr/>
                <p14:nvPr/>
              </p14:nvContentPartPr>
              <p14:xfrm>
                <a:off x="11652899" y="4157203"/>
                <a:ext cx="500760" cy="607320"/>
              </p14:xfrm>
            </p:contentPart>
          </mc:Choice>
          <mc:Fallback xmlns="">
            <p:pic>
              <p:nvPicPr>
                <p:cNvPr id="72" name="Tinta 71">
                  <a:extLst>
                    <a:ext uri="{FF2B5EF4-FFF2-40B4-BE49-F238E27FC236}">
                      <a16:creationId xmlns:a16="http://schemas.microsoft.com/office/drawing/2014/main" id="{EDD237E0-EF58-0876-2F3F-2C1CB18447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616899" y="4121563"/>
                  <a:ext cx="57240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Tinta 72">
                  <a:extLst>
                    <a:ext uri="{FF2B5EF4-FFF2-40B4-BE49-F238E27FC236}">
                      <a16:creationId xmlns:a16="http://schemas.microsoft.com/office/drawing/2014/main" id="{258E023D-2E87-C85F-AB2D-71E6D5994589}"/>
                    </a:ext>
                  </a:extLst>
                </p14:cNvPr>
                <p14:cNvContentPartPr/>
                <p14:nvPr/>
              </p14:nvContentPartPr>
              <p14:xfrm>
                <a:off x="11808419" y="3564643"/>
                <a:ext cx="273240" cy="337320"/>
              </p14:xfrm>
            </p:contentPart>
          </mc:Choice>
          <mc:Fallback xmlns="">
            <p:pic>
              <p:nvPicPr>
                <p:cNvPr id="73" name="Tinta 72">
                  <a:extLst>
                    <a:ext uri="{FF2B5EF4-FFF2-40B4-BE49-F238E27FC236}">
                      <a16:creationId xmlns:a16="http://schemas.microsoft.com/office/drawing/2014/main" id="{258E023D-2E87-C85F-AB2D-71E6D599458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772779" y="3529003"/>
                  <a:ext cx="344880" cy="40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5" name="Tinta 74">
                <a:extLst>
                  <a:ext uri="{FF2B5EF4-FFF2-40B4-BE49-F238E27FC236}">
                    <a16:creationId xmlns:a16="http://schemas.microsoft.com/office/drawing/2014/main" id="{B569AFE4-6D49-5E60-D21F-B43177F2B837}"/>
                  </a:ext>
                </a:extLst>
              </p14:cNvPr>
              <p14:cNvContentPartPr/>
              <p14:nvPr/>
            </p14:nvContentPartPr>
            <p14:xfrm>
              <a:off x="12625619" y="1828003"/>
              <a:ext cx="16920" cy="12600"/>
            </p14:xfrm>
          </p:contentPart>
        </mc:Choice>
        <mc:Fallback xmlns="">
          <p:pic>
            <p:nvPicPr>
              <p:cNvPr id="75" name="Tinta 74">
                <a:extLst>
                  <a:ext uri="{FF2B5EF4-FFF2-40B4-BE49-F238E27FC236}">
                    <a16:creationId xmlns:a16="http://schemas.microsoft.com/office/drawing/2014/main" id="{B569AFE4-6D49-5E60-D21F-B43177F2B83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589619" y="1792003"/>
                <a:ext cx="8856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Agrupar 95">
            <a:extLst>
              <a:ext uri="{FF2B5EF4-FFF2-40B4-BE49-F238E27FC236}">
                <a16:creationId xmlns:a16="http://schemas.microsoft.com/office/drawing/2014/main" id="{E4BB9637-EDA3-FEA2-C977-05BC7087BC51}"/>
              </a:ext>
            </a:extLst>
          </p:cNvPr>
          <p:cNvGrpSpPr/>
          <p:nvPr/>
        </p:nvGrpSpPr>
        <p:grpSpPr>
          <a:xfrm>
            <a:off x="2111755" y="5597563"/>
            <a:ext cx="1280520" cy="855720"/>
            <a:chOff x="2111755" y="5597563"/>
            <a:chExt cx="1280520" cy="85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" name="Tinta 91">
                  <a:extLst>
                    <a:ext uri="{FF2B5EF4-FFF2-40B4-BE49-F238E27FC236}">
                      <a16:creationId xmlns:a16="http://schemas.microsoft.com/office/drawing/2014/main" id="{BA6380A6-E93E-55AD-692C-6A9B34A4101E}"/>
                    </a:ext>
                  </a:extLst>
                </p14:cNvPr>
                <p14:cNvContentPartPr/>
                <p14:nvPr/>
              </p14:nvContentPartPr>
              <p14:xfrm>
                <a:off x="2111755" y="5597563"/>
                <a:ext cx="435240" cy="669960"/>
              </p14:xfrm>
            </p:contentPart>
          </mc:Choice>
          <mc:Fallback xmlns="">
            <p:pic>
              <p:nvPicPr>
                <p:cNvPr id="92" name="Tinta 91">
                  <a:extLst>
                    <a:ext uri="{FF2B5EF4-FFF2-40B4-BE49-F238E27FC236}">
                      <a16:creationId xmlns:a16="http://schemas.microsoft.com/office/drawing/2014/main" id="{BA6380A6-E93E-55AD-692C-6A9B34A4101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76115" y="5561563"/>
                  <a:ext cx="50688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Tinta 92">
                  <a:extLst>
                    <a:ext uri="{FF2B5EF4-FFF2-40B4-BE49-F238E27FC236}">
                      <a16:creationId xmlns:a16="http://schemas.microsoft.com/office/drawing/2014/main" id="{FC96A48C-A755-A627-2DB3-E3CB79A9C758}"/>
                    </a:ext>
                  </a:extLst>
                </p14:cNvPr>
                <p14:cNvContentPartPr/>
                <p14:nvPr/>
              </p14:nvContentPartPr>
              <p14:xfrm>
                <a:off x="2675155" y="6232963"/>
                <a:ext cx="223560" cy="220320"/>
              </p14:xfrm>
            </p:contentPart>
          </mc:Choice>
          <mc:Fallback xmlns="">
            <p:pic>
              <p:nvPicPr>
                <p:cNvPr id="93" name="Tinta 92">
                  <a:extLst>
                    <a:ext uri="{FF2B5EF4-FFF2-40B4-BE49-F238E27FC236}">
                      <a16:creationId xmlns:a16="http://schemas.microsoft.com/office/drawing/2014/main" id="{FC96A48C-A755-A627-2DB3-E3CB79A9C7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39155" y="6197323"/>
                  <a:ext cx="295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Tinta 93">
                  <a:extLst>
                    <a:ext uri="{FF2B5EF4-FFF2-40B4-BE49-F238E27FC236}">
                      <a16:creationId xmlns:a16="http://schemas.microsoft.com/office/drawing/2014/main" id="{9AFB19BA-06E8-4A89-965A-F8E65964694D}"/>
                    </a:ext>
                  </a:extLst>
                </p14:cNvPr>
                <p14:cNvContentPartPr/>
                <p14:nvPr/>
              </p14:nvContentPartPr>
              <p14:xfrm>
                <a:off x="3186355" y="5922283"/>
                <a:ext cx="185400" cy="50040"/>
              </p14:xfrm>
            </p:contentPart>
          </mc:Choice>
          <mc:Fallback xmlns="">
            <p:pic>
              <p:nvPicPr>
                <p:cNvPr id="94" name="Tinta 93">
                  <a:extLst>
                    <a:ext uri="{FF2B5EF4-FFF2-40B4-BE49-F238E27FC236}">
                      <a16:creationId xmlns:a16="http://schemas.microsoft.com/office/drawing/2014/main" id="{9AFB19BA-06E8-4A89-965A-F8E6596469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50355" y="5886643"/>
                  <a:ext cx="257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Tinta 94">
                  <a:extLst>
                    <a:ext uri="{FF2B5EF4-FFF2-40B4-BE49-F238E27FC236}">
                      <a16:creationId xmlns:a16="http://schemas.microsoft.com/office/drawing/2014/main" id="{5F2F7C0D-D963-13BF-AE9F-D92DF9D09314}"/>
                    </a:ext>
                  </a:extLst>
                </p14:cNvPr>
                <p14:cNvContentPartPr/>
                <p14:nvPr/>
              </p14:nvContentPartPr>
              <p14:xfrm>
                <a:off x="3216595" y="6127483"/>
                <a:ext cx="175680" cy="49320"/>
              </p14:xfrm>
            </p:contentPart>
          </mc:Choice>
          <mc:Fallback xmlns="">
            <p:pic>
              <p:nvPicPr>
                <p:cNvPr id="95" name="Tinta 94">
                  <a:extLst>
                    <a:ext uri="{FF2B5EF4-FFF2-40B4-BE49-F238E27FC236}">
                      <a16:creationId xmlns:a16="http://schemas.microsoft.com/office/drawing/2014/main" id="{5F2F7C0D-D963-13BF-AE9F-D92DF9D093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80595" y="6091843"/>
                  <a:ext cx="24732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DDC31397-BD64-0350-78DE-860E1B50FD31}"/>
              </a:ext>
            </a:extLst>
          </p:cNvPr>
          <p:cNvGrpSpPr/>
          <p:nvPr/>
        </p:nvGrpSpPr>
        <p:grpSpPr>
          <a:xfrm>
            <a:off x="3803755" y="5347003"/>
            <a:ext cx="3639240" cy="1304280"/>
            <a:chOff x="3803755" y="5347003"/>
            <a:chExt cx="3639240" cy="13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Tinta 96">
                  <a:extLst>
                    <a:ext uri="{FF2B5EF4-FFF2-40B4-BE49-F238E27FC236}">
                      <a16:creationId xmlns:a16="http://schemas.microsoft.com/office/drawing/2014/main" id="{15BAC814-1739-BEC4-DE2E-B09C12B73148}"/>
                    </a:ext>
                  </a:extLst>
                </p14:cNvPr>
                <p14:cNvContentPartPr/>
                <p14:nvPr/>
              </p14:nvContentPartPr>
              <p14:xfrm>
                <a:off x="3803755" y="5688643"/>
                <a:ext cx="351000" cy="457920"/>
              </p14:xfrm>
            </p:contentPart>
          </mc:Choice>
          <mc:Fallback xmlns="">
            <p:pic>
              <p:nvPicPr>
                <p:cNvPr id="97" name="Tinta 96">
                  <a:extLst>
                    <a:ext uri="{FF2B5EF4-FFF2-40B4-BE49-F238E27FC236}">
                      <a16:creationId xmlns:a16="http://schemas.microsoft.com/office/drawing/2014/main" id="{15BAC814-1739-BEC4-DE2E-B09C12B731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68115" y="5653003"/>
                  <a:ext cx="4226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Tinta 97">
                  <a:extLst>
                    <a:ext uri="{FF2B5EF4-FFF2-40B4-BE49-F238E27FC236}">
                      <a16:creationId xmlns:a16="http://schemas.microsoft.com/office/drawing/2014/main" id="{249D066F-67E1-6594-749B-77A752E026FF}"/>
                    </a:ext>
                  </a:extLst>
                </p14:cNvPr>
                <p14:cNvContentPartPr/>
                <p14:nvPr/>
              </p14:nvContentPartPr>
              <p14:xfrm>
                <a:off x="4343035" y="5744443"/>
                <a:ext cx="33120" cy="328320"/>
              </p14:xfrm>
            </p:contentPart>
          </mc:Choice>
          <mc:Fallback xmlns="">
            <p:pic>
              <p:nvPicPr>
                <p:cNvPr id="98" name="Tinta 97">
                  <a:extLst>
                    <a:ext uri="{FF2B5EF4-FFF2-40B4-BE49-F238E27FC236}">
                      <a16:creationId xmlns:a16="http://schemas.microsoft.com/office/drawing/2014/main" id="{249D066F-67E1-6594-749B-77A752E026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07035" y="5708803"/>
                  <a:ext cx="1047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Tinta 98">
                  <a:extLst>
                    <a:ext uri="{FF2B5EF4-FFF2-40B4-BE49-F238E27FC236}">
                      <a16:creationId xmlns:a16="http://schemas.microsoft.com/office/drawing/2014/main" id="{41CE3484-F953-F13A-B07C-BF3C7068C1BF}"/>
                    </a:ext>
                  </a:extLst>
                </p14:cNvPr>
                <p14:cNvContentPartPr/>
                <p14:nvPr/>
              </p14:nvContentPartPr>
              <p14:xfrm>
                <a:off x="4335835" y="5666323"/>
                <a:ext cx="296280" cy="288360"/>
              </p14:xfrm>
            </p:contentPart>
          </mc:Choice>
          <mc:Fallback xmlns="">
            <p:pic>
              <p:nvPicPr>
                <p:cNvPr id="99" name="Tinta 98">
                  <a:extLst>
                    <a:ext uri="{FF2B5EF4-FFF2-40B4-BE49-F238E27FC236}">
                      <a16:creationId xmlns:a16="http://schemas.microsoft.com/office/drawing/2014/main" id="{41CE3484-F953-F13A-B07C-BF3C7068C1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99835" y="5630683"/>
                  <a:ext cx="3679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Tinta 99">
                  <a:extLst>
                    <a:ext uri="{FF2B5EF4-FFF2-40B4-BE49-F238E27FC236}">
                      <a16:creationId xmlns:a16="http://schemas.microsoft.com/office/drawing/2014/main" id="{757E5B8F-FB83-A5BE-6023-BF847851DE39}"/>
                    </a:ext>
                  </a:extLst>
                </p14:cNvPr>
                <p14:cNvContentPartPr/>
                <p14:nvPr/>
              </p14:nvContentPartPr>
              <p14:xfrm>
                <a:off x="4582795" y="5673523"/>
                <a:ext cx="113040" cy="442440"/>
              </p14:xfrm>
            </p:contentPart>
          </mc:Choice>
          <mc:Fallback xmlns="">
            <p:pic>
              <p:nvPicPr>
                <p:cNvPr id="100" name="Tinta 99">
                  <a:extLst>
                    <a:ext uri="{FF2B5EF4-FFF2-40B4-BE49-F238E27FC236}">
                      <a16:creationId xmlns:a16="http://schemas.microsoft.com/office/drawing/2014/main" id="{757E5B8F-FB83-A5BE-6023-BF847851DE3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47155" y="5637883"/>
                  <a:ext cx="1846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Tinta 100">
                  <a:extLst>
                    <a:ext uri="{FF2B5EF4-FFF2-40B4-BE49-F238E27FC236}">
                      <a16:creationId xmlns:a16="http://schemas.microsoft.com/office/drawing/2014/main" id="{04E5BF5D-5E39-9735-F6EC-5437A7DAA5AA}"/>
                    </a:ext>
                  </a:extLst>
                </p14:cNvPr>
                <p14:cNvContentPartPr/>
                <p14:nvPr/>
              </p14:nvContentPartPr>
              <p14:xfrm>
                <a:off x="4820755" y="5442763"/>
                <a:ext cx="151920" cy="255960"/>
              </p14:xfrm>
            </p:contentPart>
          </mc:Choice>
          <mc:Fallback xmlns="">
            <p:pic>
              <p:nvPicPr>
                <p:cNvPr id="101" name="Tinta 100">
                  <a:extLst>
                    <a:ext uri="{FF2B5EF4-FFF2-40B4-BE49-F238E27FC236}">
                      <a16:creationId xmlns:a16="http://schemas.microsoft.com/office/drawing/2014/main" id="{04E5BF5D-5E39-9735-F6EC-5437A7DAA5A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84755" y="5406763"/>
                  <a:ext cx="2235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Tinta 101">
                  <a:extLst>
                    <a:ext uri="{FF2B5EF4-FFF2-40B4-BE49-F238E27FC236}">
                      <a16:creationId xmlns:a16="http://schemas.microsoft.com/office/drawing/2014/main" id="{7567E181-D13C-9B7F-DCDE-E203B7C0D93A}"/>
                    </a:ext>
                  </a:extLst>
                </p14:cNvPr>
                <p14:cNvContentPartPr/>
                <p14:nvPr/>
              </p14:nvContentPartPr>
              <p14:xfrm>
                <a:off x="5194075" y="5347003"/>
                <a:ext cx="246960" cy="1150560"/>
              </p14:xfrm>
            </p:contentPart>
          </mc:Choice>
          <mc:Fallback xmlns="">
            <p:pic>
              <p:nvPicPr>
                <p:cNvPr id="102" name="Tinta 101">
                  <a:extLst>
                    <a:ext uri="{FF2B5EF4-FFF2-40B4-BE49-F238E27FC236}">
                      <a16:creationId xmlns:a16="http://schemas.microsoft.com/office/drawing/2014/main" id="{7567E181-D13C-9B7F-DCDE-E203B7C0D93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8075" y="5311003"/>
                  <a:ext cx="31860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Tinta 103">
                  <a:extLst>
                    <a:ext uri="{FF2B5EF4-FFF2-40B4-BE49-F238E27FC236}">
                      <a16:creationId xmlns:a16="http://schemas.microsoft.com/office/drawing/2014/main" id="{E48BF4C3-F084-26E5-CE60-A5D4B0B86AE5}"/>
                    </a:ext>
                  </a:extLst>
                </p14:cNvPr>
                <p14:cNvContentPartPr/>
                <p14:nvPr/>
              </p14:nvContentPartPr>
              <p14:xfrm>
                <a:off x="5567755" y="5746603"/>
                <a:ext cx="296640" cy="531720"/>
              </p14:xfrm>
            </p:contentPart>
          </mc:Choice>
          <mc:Fallback xmlns="">
            <p:pic>
              <p:nvPicPr>
                <p:cNvPr id="104" name="Tinta 103">
                  <a:extLst>
                    <a:ext uri="{FF2B5EF4-FFF2-40B4-BE49-F238E27FC236}">
                      <a16:creationId xmlns:a16="http://schemas.microsoft.com/office/drawing/2014/main" id="{E48BF4C3-F084-26E5-CE60-A5D4B0B86AE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31755" y="5710603"/>
                  <a:ext cx="36828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Tinta 104">
                  <a:extLst>
                    <a:ext uri="{FF2B5EF4-FFF2-40B4-BE49-F238E27FC236}">
                      <a16:creationId xmlns:a16="http://schemas.microsoft.com/office/drawing/2014/main" id="{D326C105-0BC1-0672-B608-F8D6D8AA4FDE}"/>
                    </a:ext>
                  </a:extLst>
                </p14:cNvPr>
                <p14:cNvContentPartPr/>
                <p14:nvPr/>
              </p14:nvContentPartPr>
              <p14:xfrm>
                <a:off x="6097675" y="5870083"/>
                <a:ext cx="444240" cy="457920"/>
              </p14:xfrm>
            </p:contentPart>
          </mc:Choice>
          <mc:Fallback xmlns="">
            <p:pic>
              <p:nvPicPr>
                <p:cNvPr id="105" name="Tinta 104">
                  <a:extLst>
                    <a:ext uri="{FF2B5EF4-FFF2-40B4-BE49-F238E27FC236}">
                      <a16:creationId xmlns:a16="http://schemas.microsoft.com/office/drawing/2014/main" id="{D326C105-0BC1-0672-B608-F8D6D8AA4F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62035" y="5834083"/>
                  <a:ext cx="5158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Tinta 105">
                  <a:extLst>
                    <a:ext uri="{FF2B5EF4-FFF2-40B4-BE49-F238E27FC236}">
                      <a16:creationId xmlns:a16="http://schemas.microsoft.com/office/drawing/2014/main" id="{DE553C14-292A-2560-31C8-F9EF38672CDD}"/>
                    </a:ext>
                  </a:extLst>
                </p14:cNvPr>
                <p14:cNvContentPartPr/>
                <p14:nvPr/>
              </p14:nvContentPartPr>
              <p14:xfrm>
                <a:off x="5979955" y="5749843"/>
                <a:ext cx="501840" cy="95760"/>
              </p14:xfrm>
            </p:contentPart>
          </mc:Choice>
          <mc:Fallback xmlns="">
            <p:pic>
              <p:nvPicPr>
                <p:cNvPr id="106" name="Tinta 105">
                  <a:extLst>
                    <a:ext uri="{FF2B5EF4-FFF2-40B4-BE49-F238E27FC236}">
                      <a16:creationId xmlns:a16="http://schemas.microsoft.com/office/drawing/2014/main" id="{DE553C14-292A-2560-31C8-F9EF38672CD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43955" y="5713843"/>
                  <a:ext cx="573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Tinta 106">
                  <a:extLst>
                    <a:ext uri="{FF2B5EF4-FFF2-40B4-BE49-F238E27FC236}">
                      <a16:creationId xmlns:a16="http://schemas.microsoft.com/office/drawing/2014/main" id="{9C67C916-E0A6-A249-BA35-4934D87C0667}"/>
                    </a:ext>
                  </a:extLst>
                </p14:cNvPr>
                <p14:cNvContentPartPr/>
                <p14:nvPr/>
              </p14:nvContentPartPr>
              <p14:xfrm>
                <a:off x="6752155" y="5694403"/>
                <a:ext cx="482400" cy="653760"/>
              </p14:xfrm>
            </p:contentPart>
          </mc:Choice>
          <mc:Fallback xmlns="">
            <p:pic>
              <p:nvPicPr>
                <p:cNvPr id="107" name="Tinta 106">
                  <a:extLst>
                    <a:ext uri="{FF2B5EF4-FFF2-40B4-BE49-F238E27FC236}">
                      <a16:creationId xmlns:a16="http://schemas.microsoft.com/office/drawing/2014/main" id="{9C67C916-E0A6-A249-BA35-4934D87C06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16155" y="5658763"/>
                  <a:ext cx="55404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Tinta 107">
                  <a:extLst>
                    <a:ext uri="{FF2B5EF4-FFF2-40B4-BE49-F238E27FC236}">
                      <a16:creationId xmlns:a16="http://schemas.microsoft.com/office/drawing/2014/main" id="{E91AA521-4B46-3328-D161-BC34758B5C5D}"/>
                    </a:ext>
                  </a:extLst>
                </p14:cNvPr>
                <p14:cNvContentPartPr/>
                <p14:nvPr/>
              </p14:nvContentPartPr>
              <p14:xfrm>
                <a:off x="6941155" y="6100483"/>
                <a:ext cx="501840" cy="550800"/>
              </p14:xfrm>
            </p:contentPart>
          </mc:Choice>
          <mc:Fallback xmlns="">
            <p:pic>
              <p:nvPicPr>
                <p:cNvPr id="108" name="Tinta 107">
                  <a:extLst>
                    <a:ext uri="{FF2B5EF4-FFF2-40B4-BE49-F238E27FC236}">
                      <a16:creationId xmlns:a16="http://schemas.microsoft.com/office/drawing/2014/main" id="{E91AA521-4B46-3328-D161-BC34758B5C5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05155" y="6064843"/>
                  <a:ext cx="573480" cy="62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895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E57EE-3DD4-D777-2088-F9F495AC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5B129-B232-D660-6D4E-5FC71E7748EA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The </a:t>
            </a:r>
            <a:r>
              <a:rPr lang="pt-BR" dirty="0" err="1">
                <a:latin typeface="Harlow Solid Italic" panose="04030604020F02020D02" pitchFamily="82" charset="0"/>
              </a:rPr>
              <a:t>Flatness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problem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and</a:t>
            </a:r>
            <a:r>
              <a:rPr lang="pt-BR" dirty="0">
                <a:latin typeface="Harlow Solid Italic" panose="04030604020F02020D02" pitchFamily="82" charset="0"/>
              </a:rPr>
              <a:t> a </a:t>
            </a:r>
            <a:r>
              <a:rPr lang="pt-BR" dirty="0" err="1">
                <a:latin typeface="Harlow Solid Italic" panose="04030604020F02020D02" pitchFamily="82" charset="0"/>
              </a:rPr>
              <a:t>Dark</a:t>
            </a:r>
            <a:r>
              <a:rPr lang="pt-BR" dirty="0">
                <a:latin typeface="Harlow Solid Italic" panose="04030604020F02020D02" pitchFamily="82" charset="0"/>
              </a:rPr>
              <a:t> Sector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ACADEA-552F-55E4-BD6B-CC50F25B8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Therefore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, k=0 (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critical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density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)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is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highly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unstable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!!!</a:t>
            </a:r>
          </a:p>
          <a:p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Critical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density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near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1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now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means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near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1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around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nucleosynthesis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with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20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digits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certainty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!!!</a:t>
            </a:r>
          </a:p>
          <a:p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Thus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better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we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have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critical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density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as a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result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of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inflation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.</a:t>
            </a:r>
          </a:p>
          <a:p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All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contributions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should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add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up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to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the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critical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density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!</a:t>
            </a:r>
          </a:p>
          <a:p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Dark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Matter +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Visible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Matter (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Baryons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) + </a:t>
            </a:r>
          </a:p>
          <a:p>
            <a:pPr marL="0" indent="0">
              <a:buNone/>
            </a:pPr>
            <a:r>
              <a:rPr lang="pt-BR" sz="3200" dirty="0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[</a:t>
            </a: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something</a:t>
            </a:r>
            <a:r>
              <a:rPr lang="pt-BR" sz="3200" dirty="0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else</a:t>
            </a:r>
            <a:r>
              <a:rPr lang="pt-BR" sz="3200" dirty="0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](</a:t>
            </a: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Dark</a:t>
            </a:r>
            <a:r>
              <a:rPr lang="pt-BR" sz="3200" dirty="0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Energy) 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=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critical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mass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!</a:t>
            </a:r>
            <a:endParaRPr lang="en-US" sz="3200" dirty="0">
              <a:solidFill>
                <a:srgbClr val="7030A0"/>
              </a:solidFill>
              <a:latin typeface="Harlow Solid Italic" panose="04030604020F02020D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8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FDFD1-1884-4E5B-FC21-41E50069B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6FD32-B364-A22B-7AE7-6708812FF37D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             The </a:t>
            </a:r>
            <a:r>
              <a:rPr lang="pt-BR" dirty="0" err="1">
                <a:latin typeface="Harlow Solid Italic" panose="04030604020F02020D02" pitchFamily="82" charset="0"/>
              </a:rPr>
              <a:t>Dark</a:t>
            </a:r>
            <a:r>
              <a:rPr lang="pt-BR" dirty="0">
                <a:latin typeface="Harlow Solid Italic" panose="04030604020F02020D02" pitchFamily="82" charset="0"/>
              </a:rPr>
              <a:t> Energy </a:t>
            </a:r>
            <a:r>
              <a:rPr lang="pt-BR" dirty="0" err="1">
                <a:latin typeface="Harlow Solid Italic" panose="04030604020F02020D02" pitchFamily="82" charset="0"/>
              </a:rPr>
              <a:t>Question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7BB227-4F19-FC9F-0454-90C71ED8C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Type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1A 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Supernovae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observation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and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use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of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Hubble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relation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imply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that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the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Universe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is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in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accelerated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expansion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!!!</a:t>
            </a:r>
          </a:p>
          <a:p>
            <a:r>
              <a:rPr lang="en-US" dirty="0"/>
              <a:t>A model for the expansion is a cosmological constant, positive, equivalent to a mass density of the order of 69% of the critical mass</a:t>
            </a:r>
          </a:p>
          <a:p>
            <a:r>
              <a:rPr lang="en-US" dirty="0"/>
              <a:t>Together with previous figures, the Universe is flat.</a:t>
            </a:r>
          </a:p>
          <a:p>
            <a:r>
              <a:rPr lang="en-US" dirty="0"/>
              <a:t>This constitutes the </a:t>
            </a:r>
            <a:r>
              <a:rPr lang="el-GR" sz="2800" dirty="0">
                <a:solidFill>
                  <a:srgbClr val="FF0000"/>
                </a:solidFill>
                <a:highlight>
                  <a:srgbClr val="FFFF00"/>
                </a:highlight>
              </a:rPr>
              <a:t>Λ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CDM Standard Model, </a:t>
            </a:r>
            <a:r>
              <a:rPr lang="pt-BR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or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Concordance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 model </a:t>
            </a:r>
            <a:r>
              <a:rPr lang="pt-BR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of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Cosmology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661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3DFBB-C2E6-ACB2-6B6B-78564D968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763BF-9676-9144-0315-A05E1C375868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             The </a:t>
            </a:r>
            <a:r>
              <a:rPr lang="pt-BR" dirty="0" err="1">
                <a:latin typeface="Harlow Solid Italic" panose="04030604020F02020D02" pitchFamily="82" charset="0"/>
              </a:rPr>
              <a:t>Cosmological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Question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AB19E9-6447-101E-A91D-56807605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The </a:t>
            </a:r>
            <a:r>
              <a:rPr lang="el-GR" sz="2800" dirty="0">
                <a:solidFill>
                  <a:srgbClr val="FF0000"/>
                </a:solidFill>
                <a:highlight>
                  <a:srgbClr val="FFFF00"/>
                </a:highlight>
              </a:rPr>
              <a:t>Λ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CDM Standard Model </a:t>
            </a:r>
            <a:r>
              <a:rPr lang="pt-BR" dirty="0" err="1"/>
              <a:t>is</a:t>
            </a:r>
            <a:r>
              <a:rPr lang="pt-BR" dirty="0"/>
              <a:t> flat, </a:t>
            </a:r>
            <a:r>
              <a:rPr lang="pt-BR" dirty="0" err="1"/>
              <a:t>contains</a:t>
            </a:r>
            <a:r>
              <a:rPr lang="pt-BR" dirty="0"/>
              <a:t> </a:t>
            </a:r>
            <a:r>
              <a:rPr lang="pt-BR" dirty="0" err="1"/>
              <a:t>Dark</a:t>
            </a:r>
            <a:r>
              <a:rPr lang="pt-BR" dirty="0"/>
              <a:t> Matter (27%), 4% </a:t>
            </a:r>
            <a:r>
              <a:rPr lang="pt-BR" dirty="0" err="1"/>
              <a:t>Baryonic</a:t>
            </a:r>
            <a:r>
              <a:rPr lang="pt-BR" dirty="0"/>
              <a:t> Matter (</a:t>
            </a:r>
            <a:r>
              <a:rPr lang="pt-BR" dirty="0" err="1"/>
              <a:t>including</a:t>
            </a:r>
            <a:r>
              <a:rPr lang="pt-BR" dirty="0"/>
              <a:t> “</a:t>
            </a:r>
            <a:r>
              <a:rPr lang="pt-BR" dirty="0" err="1"/>
              <a:t>minorities</a:t>
            </a:r>
            <a:r>
              <a:rPr lang="pt-BR" dirty="0"/>
              <a:t>”).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today´s</a:t>
            </a:r>
            <a:r>
              <a:rPr lang="pt-BR" dirty="0"/>
              <a:t> data are </a:t>
            </a:r>
            <a:r>
              <a:rPr lang="pt-BR" dirty="0" err="1"/>
              <a:t>almost</a:t>
            </a:r>
            <a:r>
              <a:rPr lang="pt-BR" dirty="0"/>
              <a:t> </a:t>
            </a:r>
            <a:r>
              <a:rPr lang="pt-BR" dirty="0" err="1"/>
              <a:t>well</a:t>
            </a:r>
            <a:r>
              <a:rPr lang="pt-BR" dirty="0"/>
              <a:t> </a:t>
            </a:r>
            <a:r>
              <a:rPr lang="pt-BR" dirty="0" err="1"/>
              <a:t>described</a:t>
            </a:r>
            <a:endParaRPr lang="pt-BR" dirty="0"/>
          </a:p>
          <a:p>
            <a:endParaRPr lang="pt-BR" dirty="0">
              <a:highlight>
                <a:srgbClr val="FFFF00"/>
              </a:highlight>
            </a:endParaRPr>
          </a:p>
          <a:p>
            <a:r>
              <a:rPr lang="en-US" dirty="0"/>
              <a:t>Nothing can describe the Cosmological constant, whose size, compared to Elementary Particle Standard Model is </a:t>
            </a:r>
            <a:r>
              <a:rPr 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120</a:t>
            </a:r>
            <a:r>
              <a:rPr lang="en-US" dirty="0"/>
              <a:t> times smaller. Weinberg pointed that out long ago and it constitutes the Cosmological Constant problem</a:t>
            </a:r>
          </a:p>
        </p:txBody>
      </p:sp>
    </p:spTree>
    <p:extLst>
      <p:ext uri="{BB962C8B-B14F-4D97-AF65-F5344CB8AC3E}">
        <p14:creationId xmlns:p14="http://schemas.microsoft.com/office/powerpoint/2010/main" val="422707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3F532-2E3D-F874-96A2-826371995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AC826-7D60-8E1F-40EA-31E829E42693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             The </a:t>
            </a:r>
            <a:r>
              <a:rPr lang="pt-BR" dirty="0" err="1">
                <a:latin typeface="Harlow Solid Italic" panose="04030604020F02020D02" pitchFamily="82" charset="0"/>
              </a:rPr>
              <a:t>Cosmological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Question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FBDBD-3AB6-84CD-9437-0F9A79AF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 err="1"/>
              <a:t>Moreover</a:t>
            </a:r>
            <a:r>
              <a:rPr lang="pt-BR" dirty="0"/>
              <a:t>,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Dark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Matter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>
                <a:solidFill>
                  <a:srgbClr val="7030A0"/>
                </a:solidFill>
                <a:highlight>
                  <a:srgbClr val="C0C0C0"/>
                </a:highlight>
              </a:rPr>
              <a:t>Dark</a:t>
            </a:r>
            <a:r>
              <a:rPr lang="pt-BR" dirty="0">
                <a:solidFill>
                  <a:srgbClr val="7030A0"/>
                </a:solidFill>
                <a:highlight>
                  <a:srgbClr val="C0C0C0"/>
                </a:highlight>
              </a:rPr>
              <a:t> Energy </a:t>
            </a:r>
            <a:r>
              <a:rPr lang="pt-BR" dirty="0"/>
              <a:t>are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order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magnitude </a:t>
            </a:r>
            <a:r>
              <a:rPr lang="pt-BR" dirty="0" err="1"/>
              <a:t>today</a:t>
            </a:r>
            <a:r>
              <a:rPr lang="pt-BR" dirty="0"/>
              <a:t>, </a:t>
            </a:r>
            <a:r>
              <a:rPr lang="pt-BR" dirty="0" err="1"/>
              <a:t>although</a:t>
            </a:r>
            <a:r>
              <a:rPr lang="pt-BR" dirty="0"/>
              <a:t> DE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constant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DM </a:t>
            </a:r>
            <a:r>
              <a:rPr lang="pt-BR" dirty="0" err="1"/>
              <a:t>decays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cube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 fator.</a:t>
            </a:r>
          </a:p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known</a:t>
            </a:r>
            <a:r>
              <a:rPr lang="pt-BR" dirty="0"/>
              <a:t> as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solidFill>
                  <a:srgbClr val="7030A0"/>
                </a:solidFill>
                <a:highlight>
                  <a:srgbClr val="FFFF00"/>
                </a:highlight>
              </a:rPr>
              <a:t>coincidence</a:t>
            </a:r>
            <a:r>
              <a:rPr lang="pt-BR" dirty="0">
                <a:solidFill>
                  <a:srgbClr val="7030A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7030A0"/>
                </a:solidFill>
                <a:highlight>
                  <a:srgbClr val="FFFF00"/>
                </a:highlight>
              </a:rPr>
              <a:t>problem</a:t>
            </a:r>
            <a:endParaRPr lang="pt-BR" dirty="0"/>
          </a:p>
          <a:p>
            <a:r>
              <a:rPr lang="pt-BR" dirty="0" err="1"/>
              <a:t>Together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fact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as for </a:t>
            </a:r>
            <a:r>
              <a:rPr lang="pt-BR" dirty="0" err="1"/>
              <a:t>today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Dark</a:t>
            </a:r>
            <a:r>
              <a:rPr lang="pt-BR" dirty="0"/>
              <a:t> Sector does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communicate</a:t>
            </a:r>
            <a:r>
              <a:rPr lang="pt-BR" dirty="0"/>
              <a:t> (</a:t>
            </a:r>
            <a:r>
              <a:rPr lang="pt-BR" dirty="0" err="1"/>
              <a:t>except</a:t>
            </a:r>
            <a:r>
              <a:rPr lang="pt-BR" dirty="0"/>
              <a:t> for </a:t>
            </a:r>
            <a:r>
              <a:rPr lang="pt-BR" dirty="0" err="1"/>
              <a:t>gravity</a:t>
            </a:r>
            <a:r>
              <a:rPr lang="pt-BR" dirty="0"/>
              <a:t>)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visible</a:t>
            </a:r>
            <a:r>
              <a:rPr lang="pt-BR" dirty="0"/>
              <a:t> Sector, </a:t>
            </a:r>
            <a:r>
              <a:rPr lang="pt-BR" dirty="0" err="1"/>
              <a:t>we</a:t>
            </a:r>
            <a:r>
              <a:rPr lang="pt-BR" dirty="0"/>
              <a:t> are in a position </a:t>
            </a:r>
            <a:r>
              <a:rPr lang="pt-BR" dirty="0" err="1"/>
              <a:t>of</a:t>
            </a:r>
            <a:r>
              <a:rPr lang="pt-BR" dirty="0"/>
              <a:t> total </a:t>
            </a:r>
            <a:r>
              <a:rPr lang="pt-BR" dirty="0" err="1"/>
              <a:t>lack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circa</a:t>
            </a:r>
            <a:r>
              <a:rPr lang="pt-BR" dirty="0"/>
              <a:t> 95%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matter</a:t>
            </a:r>
            <a:r>
              <a:rPr lang="pt-BR" dirty="0"/>
              <a:t> contente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Universe</a:t>
            </a:r>
            <a:endParaRPr lang="en-US" dirty="0">
              <a:solidFill>
                <a:srgbClr val="7030A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4411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is Dark Energy?"/>
          <p:cNvSpPr txBox="1">
            <a:spLocks noGrp="1"/>
          </p:cNvSpPr>
          <p:nvPr>
            <p:ph type="title"/>
          </p:nvPr>
        </p:nvSpPr>
        <p:spPr>
          <a:xfrm>
            <a:off x="1980481" y="-151217"/>
            <a:ext cx="8228160" cy="1144923"/>
          </a:xfrm>
          <a:prstGeom prst="rect">
            <a:avLst/>
          </a:prstGeom>
        </p:spPr>
        <p:txBody>
          <a:bodyPr vert="horz" lIns="35175" tIns="35175" rIns="35175" bIns="35175" rtlCol="0" anchor="ctr">
            <a:normAutofit/>
          </a:bodyPr>
          <a:lstStyle>
            <a:lvl1pPr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33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What is Dark Energy?</a:t>
            </a:r>
          </a:p>
        </p:txBody>
      </p:sp>
      <p:sp>
        <p:nvSpPr>
          <p:cNvPr id="156" name="The Evidence:…"/>
          <p:cNvSpPr txBox="1">
            <a:spLocks noGrp="1"/>
          </p:cNvSpPr>
          <p:nvPr>
            <p:ph type="body" idx="1"/>
          </p:nvPr>
        </p:nvSpPr>
        <p:spPr>
          <a:xfrm>
            <a:off x="1257599" y="733037"/>
            <a:ext cx="8652962" cy="5151422"/>
          </a:xfrm>
          <a:prstGeom prst="rect">
            <a:avLst/>
          </a:prstGeom>
        </p:spPr>
        <p:txBody>
          <a:bodyPr vert="horz" lIns="20787" tIns="20787" rIns="20787" bIns="20787" rtlCol="0">
            <a:normAutofit/>
          </a:bodyPr>
          <a:lstStyle/>
          <a:p>
            <a:pPr marL="292325" indent="-194404">
              <a:buNone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  <a:tab pos="8521700" algn="l"/>
              </a:tabLst>
              <a:defRPr i="1" u="sng">
                <a:solidFill>
                  <a:srgbClr val="0080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The Evidence</a:t>
            </a:r>
            <a:r>
              <a:rPr u="none"/>
              <a:t>:</a:t>
            </a:r>
          </a:p>
          <a:p>
            <a:pPr marL="390246" indent="-292325" algn="just">
              <a:buClr>
                <a:srgbClr val="FFFFFF"/>
              </a:buClr>
              <a:buSzPct val="45000"/>
              <a:buFontTx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  <a:tab pos="8521700" algn="l"/>
              </a:tabLst>
              <a:defRPr>
                <a:solidFill>
                  <a:srgbClr val="008000"/>
                </a:solidFill>
              </a:defRPr>
            </a:pPr>
            <a:r>
              <a:t>98's: The universe is expanding in an accelerated way.</a:t>
            </a:r>
          </a:p>
        </p:txBody>
      </p:sp>
      <p:pic>
        <p:nvPicPr>
          <p:cNvPr id="15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001" y="2046457"/>
            <a:ext cx="3169440" cy="4147635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58" name="image4-filtered.jpeg" descr="image4-filtered.jpeg"/>
          <p:cNvPicPr>
            <a:picLocks noChangeAspect="1"/>
          </p:cNvPicPr>
          <p:nvPr/>
        </p:nvPicPr>
        <p:blipFill>
          <a:blip r:embed="rId3"/>
          <a:srcRect l="13068" t="20204" r="13068" b="25250"/>
          <a:stretch>
            <a:fillRect/>
          </a:stretch>
        </p:blipFill>
        <p:spPr>
          <a:xfrm>
            <a:off x="1978849" y="1977327"/>
            <a:ext cx="2320033" cy="2218598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59" name="image5.jpeg" descr="image5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760" y="2496503"/>
            <a:ext cx="3502940" cy="1751654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60" name="image6.png" descr="image6.png"/>
          <p:cNvPicPr>
            <a:picLocks noChangeAspect="1"/>
          </p:cNvPicPr>
          <p:nvPr/>
        </p:nvPicPr>
        <p:blipFill>
          <a:blip r:embed="rId5"/>
          <a:srcRect l="50002"/>
          <a:stretch>
            <a:fillRect/>
          </a:stretch>
        </p:blipFill>
        <p:spPr>
          <a:xfrm>
            <a:off x="1994882" y="4177523"/>
            <a:ext cx="1834560" cy="2195150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61" name="Line"/>
          <p:cNvSpPr/>
          <p:nvPr/>
        </p:nvSpPr>
        <p:spPr>
          <a:xfrm>
            <a:off x="2861761" y="3529811"/>
            <a:ext cx="2833921" cy="276511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62" name="Line"/>
          <p:cNvSpPr/>
          <p:nvPr/>
        </p:nvSpPr>
        <p:spPr>
          <a:xfrm flipV="1">
            <a:off x="3552959" y="4841788"/>
            <a:ext cx="1589762" cy="348518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63" name="Line"/>
          <p:cNvSpPr/>
          <p:nvPr/>
        </p:nvSpPr>
        <p:spPr>
          <a:xfrm flipH="1">
            <a:off x="5486880" y="3391558"/>
            <a:ext cx="2145601" cy="1175163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64" name="LSS"/>
          <p:cNvSpPr txBox="1"/>
          <p:nvPr/>
        </p:nvSpPr>
        <p:spPr>
          <a:xfrm>
            <a:off x="1672322" y="5502820"/>
            <a:ext cx="483215" cy="3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defRPr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LSS</a:t>
            </a:r>
          </a:p>
        </p:txBody>
      </p:sp>
      <p:sp>
        <p:nvSpPr>
          <p:cNvPr id="165" name="CMB"/>
          <p:cNvSpPr txBox="1"/>
          <p:nvPr/>
        </p:nvSpPr>
        <p:spPr>
          <a:xfrm>
            <a:off x="9242275" y="1936210"/>
            <a:ext cx="742446" cy="3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2421" tIns="42421" rIns="42421" bIns="42421">
            <a:spAutoFit/>
          </a:bodyPr>
          <a:lstStyle>
            <a:lvl1pPr>
              <a:tabLst>
                <a:tab pos="647700" algn="l"/>
              </a:tabLst>
              <a:defRPr>
                <a:solidFill>
                  <a:srgbClr val="FFFB00"/>
                </a:solidFill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CMB</a:t>
            </a:r>
          </a:p>
        </p:txBody>
      </p:sp>
      <p:sp>
        <p:nvSpPr>
          <p:cNvPr id="166" name="SNe Ia"/>
          <p:cNvSpPr txBox="1"/>
          <p:nvPr/>
        </p:nvSpPr>
        <p:spPr>
          <a:xfrm>
            <a:off x="1523999" y="2392092"/>
            <a:ext cx="720460" cy="3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</a:tabLst>
              <a:defRPr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>
                <a:solidFill>
                  <a:srgbClr val="FF0000"/>
                </a:solidFill>
              </a:rPr>
              <a:t>SNe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Ia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67" name="Source: S. Tsujikawa, “Dark Energy and Modified Gravity&quot;"/>
          <p:cNvSpPr txBox="1"/>
          <p:nvPr/>
        </p:nvSpPr>
        <p:spPr>
          <a:xfrm>
            <a:off x="1686720" y="6466279"/>
            <a:ext cx="473472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/>
          <a:p>
            <a:pPr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</a:tabLst>
              <a:defRPr sz="1300">
                <a:solidFill>
                  <a:srgbClr val="FFFB00"/>
                </a:solidFill>
              </a:defRPr>
            </a:pPr>
            <a:r>
              <a:rPr sz="1300" dirty="0">
                <a:solidFill>
                  <a:srgbClr val="FF0000"/>
                </a:solidFill>
              </a:rPr>
              <a:t>Source: S. </a:t>
            </a:r>
            <a:r>
              <a:rPr sz="1300" dirty="0" err="1">
                <a:solidFill>
                  <a:srgbClr val="FF0000"/>
                </a:solidFill>
              </a:rPr>
              <a:t>Tsujikawa</a:t>
            </a:r>
            <a:r>
              <a:rPr sz="1300" dirty="0">
                <a:solidFill>
                  <a:srgbClr val="FF0000"/>
                </a:solidFill>
              </a:rPr>
              <a:t>, “</a:t>
            </a:r>
            <a:r>
              <a:rPr sz="13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 Energy and Modified Gravity"</a:t>
            </a:r>
          </a:p>
        </p:txBody>
      </p:sp>
      <p:sp>
        <p:nvSpPr>
          <p:cNvPr id="168" name="WMAP"/>
          <p:cNvSpPr txBox="1"/>
          <p:nvPr/>
        </p:nvSpPr>
        <p:spPr>
          <a:xfrm>
            <a:off x="7962239" y="5295437"/>
            <a:ext cx="842288" cy="3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  <a:tab pos="1308100" algn="l"/>
                <a:tab pos="1968500" algn="l"/>
              </a:tabLst>
              <a:defRPr b="1"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WMAP</a:t>
            </a:r>
          </a:p>
        </p:txBody>
      </p:sp>
      <p:sp>
        <p:nvSpPr>
          <p:cNvPr id="169" name="ΩDE=0.685±0.013 (Planck)"/>
          <p:cNvSpPr txBox="1"/>
          <p:nvPr/>
        </p:nvSpPr>
        <p:spPr>
          <a:xfrm>
            <a:off x="7632481" y="6181741"/>
            <a:ext cx="4492801" cy="46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473" tIns="41473" rIns="41473" bIns="41473">
            <a:spAutoFit/>
          </a:bodyPr>
          <a:lstStyle/>
          <a:p>
            <a:pPr>
              <a:defRPr sz="2500"/>
            </a:pPr>
            <a:r>
              <a:rPr sz="2500" dirty="0"/>
              <a:t>Ω</a:t>
            </a:r>
            <a:r>
              <a:rPr sz="2500" baseline="-25000" dirty="0"/>
              <a:t>DE</a:t>
            </a:r>
            <a:r>
              <a:rPr sz="2500" dirty="0"/>
              <a:t>=0.685±0.013 (Planck)</a:t>
            </a:r>
          </a:p>
        </p:txBody>
      </p:sp>
      <p:sp>
        <p:nvSpPr>
          <p:cNvPr id="170" name="ΩDE=0.721±0.025 (WMAP)"/>
          <p:cNvSpPr txBox="1"/>
          <p:nvPr/>
        </p:nvSpPr>
        <p:spPr>
          <a:xfrm>
            <a:off x="7806912" y="4673326"/>
            <a:ext cx="4492801" cy="422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473" tIns="41473" rIns="41473" bIns="41473">
            <a:spAutoFit/>
          </a:bodyPr>
          <a:lstStyle/>
          <a:p>
            <a:pPr>
              <a:defRPr sz="2200">
                <a:solidFill>
                  <a:srgbClr val="C0504D"/>
                </a:solidFill>
              </a:defRPr>
            </a:pPr>
            <a:r>
              <a:rPr sz="2200" dirty="0"/>
              <a:t>Ω</a:t>
            </a:r>
            <a:r>
              <a:rPr sz="2200" baseline="-25000" dirty="0"/>
              <a:t>DE</a:t>
            </a:r>
            <a:r>
              <a:rPr sz="2200" dirty="0"/>
              <a:t>=0.721±0.025 (WMAP)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is causing the acceleration?"/>
          <p:cNvSpPr txBox="1">
            <a:spLocks noGrp="1"/>
          </p:cNvSpPr>
          <p:nvPr>
            <p:ph type="title"/>
          </p:nvPr>
        </p:nvSpPr>
        <p:spPr>
          <a:xfrm>
            <a:off x="1524000" y="-86410"/>
            <a:ext cx="9341282" cy="1144923"/>
          </a:xfrm>
          <a:prstGeom prst="rect">
            <a:avLst/>
          </a:prstGeom>
        </p:spPr>
        <p:txBody>
          <a:bodyPr vert="horz" lIns="35175" tIns="35175" rIns="35175" bIns="35175" rtlCol="0" anchor="ctr">
            <a:normAutofit/>
          </a:bodyPr>
          <a:lstStyle>
            <a:lvl1pPr defTabSz="914305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i="1">
                <a:solidFill>
                  <a:srgbClr val="0080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dirty="0"/>
              <a:t>What is causing the acceleration?</a:t>
            </a:r>
          </a:p>
        </p:txBody>
      </p:sp>
      <p:pic>
        <p:nvPicPr>
          <p:cNvPr id="174" name="image7.png" descr="im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59" y="1333662"/>
            <a:ext cx="3017923" cy="870763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76" name="Arrow"/>
          <p:cNvSpPr/>
          <p:nvPr/>
        </p:nvSpPr>
        <p:spPr>
          <a:xfrm rot="5400000">
            <a:off x="10250581" y="3099462"/>
            <a:ext cx="816481" cy="326915"/>
          </a:xfrm>
          <a:prstGeom prst="rightArrow">
            <a:avLst>
              <a:gd name="adj1" fmla="val 50000"/>
              <a:gd name="adj2" fmla="val 62445"/>
            </a:avLst>
          </a:prstGeom>
          <a:solidFill>
            <a:srgbClr val="FFFB00"/>
          </a:solidFill>
          <a:ln>
            <a:solidFill>
              <a:srgbClr val="000000"/>
            </a:solidFill>
          </a:ln>
          <a:effectLst>
            <a:outerShdw blurRad="63500" dist="50912" dir="2700000" rotWithShape="0">
              <a:srgbClr val="000000"/>
            </a:outerShdw>
          </a:effectLst>
        </p:spPr>
        <p:txBody>
          <a:bodyPr lIns="45719" rIns="45719" anchor="ctr"/>
          <a:lstStyle/>
          <a:p>
            <a:pPr defTabSz="407229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77" name="image8.png" descr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968" y="4321414"/>
            <a:ext cx="3336791" cy="1202924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78" name="image9.png" descr="image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6742"/>
            <a:ext cx="8623300" cy="6224381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79" name="Source: de Rahm &amp; Tolley, 2008"/>
          <p:cNvSpPr txBox="1"/>
          <p:nvPr/>
        </p:nvSpPr>
        <p:spPr>
          <a:xfrm>
            <a:off x="0" y="6575569"/>
            <a:ext cx="2612161" cy="282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>
            <a:lvl1pPr>
              <a:spcBef>
                <a:spcPts val="1000"/>
              </a:spcBef>
              <a:tabLst>
                <a:tab pos="647700" algn="l"/>
                <a:tab pos="1308100" algn="l"/>
                <a:tab pos="1968500" algn="l"/>
              </a:tabLst>
              <a:defRPr sz="1300">
                <a:solidFill>
                  <a:srgbClr val="FFFFFF"/>
                </a:solidFill>
              </a:defRPr>
            </a:lvl1pPr>
          </a:lstStyle>
          <a:p>
            <a:r>
              <a:rPr dirty="0"/>
              <a:t>Source: de Rahm &amp; Tolley, 2008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Elcio Abdalla-Interacting Dark Energy"/>
          <p:cNvSpPr txBox="1"/>
          <p:nvPr/>
        </p:nvSpPr>
        <p:spPr>
          <a:xfrm>
            <a:off x="1981200" y="6391682"/>
            <a:ext cx="27940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406085">
              <a:defRPr sz="1200"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00" dirty="0">
                <a:solidFill>
                  <a:srgbClr val="7030A0"/>
                </a:solidFill>
              </a:rPr>
              <a:t>Elcio Abdalla</a:t>
            </a:r>
            <a:r>
              <a:rPr sz="1200" i="1" dirty="0">
                <a:solidFill>
                  <a:srgbClr val="7030A0"/>
                </a:solidFill>
              </a:rPr>
              <a:t>-Interacting Dark</a:t>
            </a:r>
            <a:r>
              <a:rPr lang="pt-BR" sz="1200" i="1" dirty="0">
                <a:solidFill>
                  <a:srgbClr val="7030A0"/>
                </a:solidFill>
              </a:rPr>
              <a:t> </a:t>
            </a:r>
            <a:r>
              <a:rPr sz="1200" i="1" dirty="0">
                <a:solidFill>
                  <a:srgbClr val="7030A0"/>
                </a:solidFill>
              </a:rPr>
              <a:t>Energy</a:t>
            </a:r>
          </a:p>
        </p:txBody>
      </p:sp>
      <p:sp>
        <p:nvSpPr>
          <p:cNvPr id="151" name="Standard Cosmological Model Composition of the Universe"/>
          <p:cNvSpPr txBox="1"/>
          <p:nvPr/>
        </p:nvSpPr>
        <p:spPr>
          <a:xfrm>
            <a:off x="1981920" y="217246"/>
            <a:ext cx="8228160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4000" i="1">
                <a:solidFill>
                  <a:srgbClr val="0432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sz="4000"/>
              <a:t>Standard Cosmological Model</a:t>
            </a:r>
            <a:br>
              <a:rPr sz="4000"/>
            </a:br>
            <a:r>
              <a:rPr sz="2900"/>
              <a:t>Composition of the Universe</a:t>
            </a:r>
          </a:p>
        </p:txBody>
      </p:sp>
      <p:pic>
        <p:nvPicPr>
          <p:cNvPr id="152" name="image2.jpeg" descr="image2.jpeg"/>
          <p:cNvPicPr>
            <a:picLocks noChangeAspect="1"/>
          </p:cNvPicPr>
          <p:nvPr/>
        </p:nvPicPr>
        <p:blipFill>
          <a:blip r:embed="rId2"/>
          <a:srcRect l="1663" b="2271"/>
          <a:stretch>
            <a:fillRect/>
          </a:stretch>
        </p:blipFill>
        <p:spPr>
          <a:xfrm>
            <a:off x="1850881" y="1306218"/>
            <a:ext cx="8327521" cy="4735218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53" name="http://en.wikipedia.org/wiki/Image:Cosmological_composition.jpg source and rights]"/>
          <p:cNvSpPr txBox="1"/>
          <p:nvPr/>
        </p:nvSpPr>
        <p:spPr>
          <a:xfrm>
            <a:off x="6096000" y="6419473"/>
            <a:ext cx="4399201" cy="22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>
            <a:lvl1pPr>
              <a:spcBef>
                <a:spcPts val="1000"/>
              </a:spcBef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</a:tabLst>
              <a:defRPr sz="900">
                <a:solidFill>
                  <a:srgbClr val="FFFB00"/>
                </a:solidFill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http://en.wikipedia.org/wiki/Image:Cosmological_composition.jpg source and rights]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C666-E627-1EE6-5CF8-4A2D1089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80411-CDA1-EF6D-6069-E9CE64DC5709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              The </a:t>
            </a:r>
            <a:r>
              <a:rPr lang="pt-BR" dirty="0" err="1">
                <a:latin typeface="Harlow Solid Italic" panose="04030604020F02020D02" pitchFamily="82" charset="0"/>
              </a:rPr>
              <a:t>Dark</a:t>
            </a:r>
            <a:r>
              <a:rPr lang="pt-BR" dirty="0">
                <a:latin typeface="Harlow Solid Italic" panose="04030604020F02020D02" pitchFamily="82" charset="0"/>
              </a:rPr>
              <a:t> Sector </a:t>
            </a:r>
            <a:r>
              <a:rPr lang="pt-BR" dirty="0" err="1">
                <a:latin typeface="Harlow Solid Italic" panose="04030604020F02020D02" pitchFamily="82" charset="0"/>
              </a:rPr>
              <a:t>Structure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20713-00D6-354C-878D-36FDA813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no </a:t>
            </a:r>
            <a:r>
              <a:rPr lang="pt-BR" dirty="0" err="1"/>
              <a:t>established</a:t>
            </a:r>
            <a:r>
              <a:rPr lang="pt-BR" dirty="0"/>
              <a:t> model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Dark</a:t>
            </a:r>
            <a:r>
              <a:rPr lang="pt-BR" dirty="0"/>
              <a:t> Sector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Field </a:t>
            </a:r>
            <a:r>
              <a:rPr lang="pt-BR" dirty="0" err="1"/>
              <a:t>Theory</a:t>
            </a:r>
            <a:endParaRPr lang="pt-BR" dirty="0"/>
          </a:p>
          <a:p>
            <a:r>
              <a:rPr lang="pt-BR" dirty="0" err="1"/>
              <a:t>Dark</a:t>
            </a:r>
            <a:r>
              <a:rPr lang="pt-BR" dirty="0"/>
              <a:t> Matter, </a:t>
            </a:r>
            <a:r>
              <a:rPr lang="pt-BR" dirty="0" err="1"/>
              <a:t>up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now</a:t>
            </a:r>
            <a:r>
              <a:rPr lang="pt-BR" dirty="0"/>
              <a:t>,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seen</a:t>
            </a:r>
            <a:r>
              <a:rPr lang="pt-BR" dirty="0"/>
              <a:t> as </a:t>
            </a:r>
            <a:r>
              <a:rPr lang="pt-BR" dirty="0" err="1"/>
              <a:t>inert</a:t>
            </a:r>
            <a:r>
              <a:rPr lang="pt-BR" dirty="0"/>
              <a:t> </a:t>
            </a:r>
            <a:r>
              <a:rPr lang="pt-BR" dirty="0" err="1"/>
              <a:t>matter</a:t>
            </a:r>
            <a:r>
              <a:rPr lang="pt-BR" dirty="0"/>
              <a:t>, na </a:t>
            </a:r>
            <a:r>
              <a:rPr lang="pt-BR" dirty="0" err="1"/>
              <a:t>inert</a:t>
            </a:r>
            <a:r>
              <a:rPr lang="pt-BR" dirty="0"/>
              <a:t> transparente </a:t>
            </a:r>
            <a:r>
              <a:rPr lang="pt-BR" dirty="0" err="1"/>
              <a:t>liquid</a:t>
            </a:r>
            <a:r>
              <a:rPr lang="pt-BR" dirty="0"/>
              <a:t> </a:t>
            </a:r>
            <a:r>
              <a:rPr lang="pt-BR" dirty="0" err="1"/>
              <a:t>oblivious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touch</a:t>
            </a:r>
            <a:r>
              <a:rPr lang="pt-BR" dirty="0"/>
              <a:t> (no </a:t>
            </a:r>
            <a:r>
              <a:rPr lang="pt-BR" dirty="0" err="1"/>
              <a:t>electromagnetism</a:t>
            </a:r>
            <a:r>
              <a:rPr lang="pt-BR" dirty="0"/>
              <a:t>)</a:t>
            </a:r>
          </a:p>
          <a:p>
            <a:r>
              <a:rPr lang="pt-BR" dirty="0" err="1"/>
              <a:t>Dark</a:t>
            </a:r>
            <a:r>
              <a:rPr lang="pt-BR" dirty="0"/>
              <a:t> Energy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a </a:t>
            </a:r>
            <a:r>
              <a:rPr lang="pt-BR" dirty="0" err="1"/>
              <a:t>cosmological</a:t>
            </a:r>
            <a:r>
              <a:rPr lang="pt-BR" dirty="0"/>
              <a:t> </a:t>
            </a:r>
            <a:r>
              <a:rPr lang="pt-BR" dirty="0" err="1"/>
              <a:t>constant</a:t>
            </a:r>
            <a:r>
              <a:rPr lang="pt-B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4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D8D9-4013-AA19-3275-89C4E670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0E854-C2F5-58BD-A3E1-58B6DBC538C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                 </a:t>
            </a:r>
            <a:r>
              <a:rPr lang="pt-BR" dirty="0" err="1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Precision</a:t>
            </a:r>
            <a:r>
              <a:rPr lang="pt-BR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 </a:t>
            </a:r>
            <a:r>
              <a:rPr lang="pt-BR" dirty="0" err="1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Cosmology</a:t>
            </a:r>
            <a:endParaRPr lang="en-US" dirty="0"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4542D3-9D68-99E6-A6C7-B3CBBD730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, Einstein </a:t>
            </a:r>
            <a:r>
              <a:rPr lang="pt-BR" dirty="0" err="1"/>
              <a:t>Equation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perturbed</a:t>
            </a:r>
            <a:r>
              <a:rPr lang="pt-BR" dirty="0"/>
              <a:t>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also</a:t>
            </a:r>
            <a:r>
              <a:rPr lang="pt-BR" dirty="0"/>
              <a:t> use Boltzmann </a:t>
            </a:r>
            <a:r>
              <a:rPr lang="pt-BR" dirty="0" err="1"/>
              <a:t>Equation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describe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perturbed</a:t>
            </a:r>
            <a:r>
              <a:rPr lang="pt-BR" dirty="0"/>
              <a:t> </a:t>
            </a:r>
            <a:r>
              <a:rPr lang="pt-BR" dirty="0" err="1"/>
              <a:t>fluids</a:t>
            </a:r>
            <a:r>
              <a:rPr lang="pt-BR" dirty="0"/>
              <a:t> in </a:t>
            </a:r>
            <a:r>
              <a:rPr lang="pt-BR" dirty="0" err="1"/>
              <a:t>interaction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perturbed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r>
              <a:rPr lang="pt-BR" dirty="0" err="1"/>
              <a:t>equations</a:t>
            </a:r>
            <a:r>
              <a:rPr lang="pt-BR" dirty="0"/>
              <a:t>.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become</a:t>
            </a:r>
            <a:r>
              <a:rPr lang="pt-BR" dirty="0"/>
              <a:t> linear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solved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sophisticated</a:t>
            </a:r>
            <a:r>
              <a:rPr lang="pt-BR" dirty="0"/>
              <a:t> </a:t>
            </a:r>
            <a:r>
              <a:rPr lang="pt-BR" dirty="0" err="1"/>
              <a:t>numerical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 err="1"/>
              <a:t>We</a:t>
            </a:r>
            <a:r>
              <a:rPr lang="pt-BR" dirty="0"/>
              <a:t> compute </a:t>
            </a:r>
            <a:r>
              <a:rPr lang="pt-BR" dirty="0" err="1"/>
              <a:t>correlators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sky</a:t>
            </a:r>
            <a:r>
              <a:rPr lang="pt-BR" dirty="0"/>
              <a:t> </a:t>
            </a:r>
            <a:r>
              <a:rPr lang="pt-BR" dirty="0" err="1"/>
              <a:t>also</a:t>
            </a:r>
            <a:r>
              <a:rPr lang="pt-BR" dirty="0"/>
              <a:t> </a:t>
            </a:r>
            <a:r>
              <a:rPr lang="pt-BR" dirty="0" err="1"/>
              <a:t>called</a:t>
            </a:r>
            <a:r>
              <a:rPr lang="pt-BR" dirty="0"/>
              <a:t> </a:t>
            </a:r>
          </a:p>
          <a:p>
            <a:r>
              <a:rPr lang="pt-BR" dirty="0"/>
              <a:t>1. </a:t>
            </a:r>
            <a:r>
              <a:rPr lang="pt-BR" dirty="0" err="1"/>
              <a:t>power</a:t>
            </a:r>
            <a:r>
              <a:rPr lang="pt-BR" dirty="0"/>
              <a:t> </a:t>
            </a:r>
            <a:r>
              <a:rPr lang="pt-BR" dirty="0" err="1"/>
              <a:t>spectrum</a:t>
            </a:r>
            <a:r>
              <a:rPr lang="pt-BR" dirty="0"/>
              <a:t> (</a:t>
            </a:r>
            <a:r>
              <a:rPr lang="pt-BR" dirty="0" err="1"/>
              <a:t>two</a:t>
            </a:r>
            <a:r>
              <a:rPr lang="pt-BR" dirty="0"/>
              <a:t> point </a:t>
            </a:r>
            <a:r>
              <a:rPr lang="pt-BR" dirty="0" err="1"/>
              <a:t>correlators</a:t>
            </a:r>
            <a:endParaRPr lang="pt-BR" dirty="0"/>
          </a:p>
          <a:p>
            <a:r>
              <a:rPr lang="pt-BR" dirty="0"/>
              <a:t>2. </a:t>
            </a:r>
            <a:r>
              <a:rPr lang="pt-BR" dirty="0" err="1"/>
              <a:t>Bispectrum</a:t>
            </a:r>
            <a:r>
              <a:rPr lang="pt-BR" dirty="0"/>
              <a:t> (</a:t>
            </a:r>
            <a:r>
              <a:rPr lang="pt-BR" dirty="0" err="1"/>
              <a:t>three</a:t>
            </a:r>
            <a:r>
              <a:rPr lang="pt-BR" dirty="0"/>
              <a:t> point </a:t>
            </a:r>
            <a:r>
              <a:rPr lang="pt-BR" dirty="0" err="1"/>
              <a:t>correlators</a:t>
            </a:r>
            <a:r>
              <a:rPr lang="pt-BR" dirty="0"/>
              <a:t>)</a:t>
            </a:r>
          </a:p>
          <a:p>
            <a:r>
              <a:rPr lang="pt-BR" dirty="0"/>
              <a:t>3.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obtain</a:t>
            </a:r>
            <a:r>
              <a:rPr lang="pt-BR" dirty="0"/>
              <a:t> </a:t>
            </a:r>
            <a:r>
              <a:rPr lang="pt-BR" dirty="0" err="1"/>
              <a:t>temperature</a:t>
            </a:r>
            <a:r>
              <a:rPr lang="pt-BR" dirty="0"/>
              <a:t> </a:t>
            </a:r>
            <a:r>
              <a:rPr lang="pt-BR" dirty="0" err="1"/>
              <a:t>variations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3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F073A-0815-97AE-8917-DAEEC29F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                                Team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D3C0A7-DE68-303E-E185-1BE49D4E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03400"/>
            <a:ext cx="11290300" cy="4940299"/>
          </a:xfrm>
        </p:spPr>
        <p:txBody>
          <a:bodyPr/>
          <a:lstStyle/>
          <a:p>
            <a:r>
              <a:rPr lang="pt-BR" sz="3200" dirty="0">
                <a:solidFill>
                  <a:srgbClr val="7030A0"/>
                </a:solidFill>
              </a:rPr>
              <a:t>Management: Elcio Abdalla, A. Queiroz, Bin Wang,  F. Abdalla, A. </a:t>
            </a:r>
            <a:r>
              <a:rPr lang="pt-BR" sz="3200" dirty="0" err="1">
                <a:solidFill>
                  <a:srgbClr val="7030A0"/>
                </a:solidFill>
              </a:rPr>
              <a:t>Wuensche</a:t>
            </a:r>
            <a:r>
              <a:rPr lang="pt-BR" sz="3200" dirty="0">
                <a:solidFill>
                  <a:srgbClr val="7030A0"/>
                </a:solidFill>
              </a:rPr>
              <a:t>, Chang Feng, </a:t>
            </a:r>
            <a:r>
              <a:rPr lang="pt-BR" sz="3200" dirty="0" err="1">
                <a:solidFill>
                  <a:srgbClr val="7030A0"/>
                </a:solidFill>
              </a:rPr>
              <a:t>Jiajun</a:t>
            </a:r>
            <a:r>
              <a:rPr lang="pt-BR" sz="3200" dirty="0">
                <a:solidFill>
                  <a:srgbClr val="7030A0"/>
                </a:solidFill>
              </a:rPr>
              <a:t> Zhang</a:t>
            </a:r>
          </a:p>
          <a:p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Builders</a:t>
            </a:r>
            <a:r>
              <a:rPr lang="pt-BR" sz="3200" dirty="0">
                <a:solidFill>
                  <a:srgbClr val="7030A0"/>
                </a:solidFill>
              </a:rPr>
              <a:t>: </a:t>
            </a:r>
            <a:r>
              <a:rPr lang="pt-BR" sz="3200" dirty="0" err="1">
                <a:solidFill>
                  <a:srgbClr val="7030A0"/>
                </a:solidFill>
              </a:rPr>
              <a:t>JiaJun</a:t>
            </a:r>
            <a:r>
              <a:rPr lang="pt-BR" sz="3200" dirty="0">
                <a:solidFill>
                  <a:srgbClr val="7030A0"/>
                </a:solidFill>
              </a:rPr>
              <a:t> Zhang, Chang Feng, Ricardo Landim, Alessandro Marins, Edmar Gurjão</a:t>
            </a:r>
          </a:p>
          <a:p>
            <a:r>
              <a:rPr lang="pt-BR" sz="3200" dirty="0" err="1">
                <a:solidFill>
                  <a:srgbClr val="7030A0"/>
                </a:solidFill>
              </a:rPr>
              <a:t>Members</a:t>
            </a:r>
            <a:r>
              <a:rPr lang="pt-BR" sz="3200" dirty="0">
                <a:solidFill>
                  <a:srgbClr val="7030A0"/>
                </a:solidFill>
              </a:rPr>
              <a:t> (USP): </a:t>
            </a:r>
            <a:r>
              <a:rPr lang="pt-BR" sz="3200" dirty="0" err="1">
                <a:solidFill>
                  <a:srgbClr val="7030A0"/>
                </a:solidFill>
              </a:rPr>
              <a:t>Jordany</a:t>
            </a:r>
            <a:r>
              <a:rPr lang="pt-BR" sz="3200" dirty="0">
                <a:solidFill>
                  <a:srgbClr val="7030A0"/>
                </a:solidFill>
              </a:rPr>
              <a:t> Vieira de Melo, Pablo Motta, Gabriel </a:t>
            </a:r>
            <a:r>
              <a:rPr lang="pt-BR" sz="3200" dirty="0" err="1">
                <a:solidFill>
                  <a:srgbClr val="7030A0"/>
                </a:solidFill>
              </a:rPr>
              <a:t>Hoerning</a:t>
            </a:r>
            <a:r>
              <a:rPr lang="pt-BR" sz="3200" dirty="0">
                <a:solidFill>
                  <a:srgbClr val="7030A0"/>
                </a:solidFill>
              </a:rPr>
              <a:t>, </a:t>
            </a:r>
            <a:r>
              <a:rPr lang="pt-BR" sz="3200" dirty="0" err="1">
                <a:solidFill>
                  <a:srgbClr val="7030A0"/>
                </a:solidFill>
              </a:rPr>
              <a:t>Eveling</a:t>
            </a:r>
            <a:r>
              <a:rPr lang="pt-BR" sz="3200" dirty="0">
                <a:solidFill>
                  <a:srgbClr val="7030A0"/>
                </a:solidFill>
              </a:rPr>
              <a:t> Costa </a:t>
            </a:r>
            <a:r>
              <a:rPr lang="pt-BR" sz="3200" dirty="0" err="1">
                <a:solidFill>
                  <a:srgbClr val="7030A0"/>
                </a:solidFill>
              </a:rPr>
              <a:t>and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others</a:t>
            </a:r>
            <a:r>
              <a:rPr lang="pt-BR" sz="3200" dirty="0">
                <a:solidFill>
                  <a:srgbClr val="7030A0"/>
                </a:solidFill>
              </a:rPr>
              <a:t>.</a:t>
            </a:r>
          </a:p>
          <a:p>
            <a:r>
              <a:rPr lang="pt-BR" sz="3200" dirty="0">
                <a:solidFill>
                  <a:srgbClr val="7030A0"/>
                </a:solidFill>
              </a:rPr>
              <a:t>Other </a:t>
            </a:r>
            <a:r>
              <a:rPr lang="pt-BR" sz="3200" dirty="0" err="1">
                <a:solidFill>
                  <a:srgbClr val="7030A0"/>
                </a:solidFill>
              </a:rPr>
              <a:t>members</a:t>
            </a:r>
            <a:r>
              <a:rPr lang="pt-BR" sz="3200" dirty="0">
                <a:solidFill>
                  <a:srgbClr val="7030A0"/>
                </a:solidFill>
              </a:rPr>
              <a:t>: UFCG, INPE </a:t>
            </a:r>
            <a:r>
              <a:rPr lang="pt-BR" sz="3200" dirty="0" err="1">
                <a:solidFill>
                  <a:srgbClr val="7030A0"/>
                </a:solidFill>
              </a:rPr>
              <a:t>and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others</a:t>
            </a:r>
            <a:r>
              <a:rPr lang="pt-BR" sz="3200" dirty="0">
                <a:solidFill>
                  <a:srgbClr val="7030A0"/>
                </a:solidFill>
              </a:rPr>
              <a:t> (</a:t>
            </a:r>
            <a:r>
              <a:rPr lang="pt-BR" sz="3200" dirty="0" err="1">
                <a:solidFill>
                  <a:srgbClr val="7030A0"/>
                </a:solidFill>
              </a:rPr>
              <a:t>Brazil</a:t>
            </a:r>
            <a:r>
              <a:rPr lang="pt-BR" sz="3200" dirty="0">
                <a:solidFill>
                  <a:srgbClr val="7030A0"/>
                </a:solidFill>
              </a:rPr>
              <a:t>), China (</a:t>
            </a:r>
            <a:r>
              <a:rPr lang="pt-BR" sz="3200" dirty="0" err="1">
                <a:solidFill>
                  <a:srgbClr val="7030A0"/>
                </a:solidFill>
              </a:rPr>
              <a:t>many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Universities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and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companies</a:t>
            </a:r>
            <a:r>
              <a:rPr lang="pt-BR" sz="3200" dirty="0">
                <a:solidFill>
                  <a:srgbClr val="7030A0"/>
                </a:solidFill>
              </a:rPr>
              <a:t>), France, UK, Italy. </a:t>
            </a:r>
          </a:p>
          <a:p>
            <a:r>
              <a:rPr lang="pt-BR" sz="3200" dirty="0">
                <a:solidFill>
                  <a:srgbClr val="7030A0"/>
                </a:solidFill>
              </a:rPr>
              <a:t>Total: more </a:t>
            </a:r>
            <a:r>
              <a:rPr lang="pt-BR" sz="3200" dirty="0" err="1">
                <a:solidFill>
                  <a:srgbClr val="7030A0"/>
                </a:solidFill>
              </a:rPr>
              <a:t>than</a:t>
            </a:r>
            <a:r>
              <a:rPr lang="pt-BR" sz="3200" dirty="0">
                <a:solidFill>
                  <a:srgbClr val="7030A0"/>
                </a:solidFill>
              </a:rPr>
              <a:t> 80 </a:t>
            </a:r>
            <a:r>
              <a:rPr lang="pt-BR" sz="3200" dirty="0" err="1">
                <a:solidFill>
                  <a:srgbClr val="7030A0"/>
                </a:solidFill>
              </a:rPr>
              <a:t>members</a:t>
            </a:r>
            <a:r>
              <a:rPr lang="pt-BR" sz="3200" dirty="0">
                <a:solidFill>
                  <a:srgbClr val="7030A0"/>
                </a:solidFill>
              </a:rPr>
              <a:t> + non </a:t>
            </a:r>
            <a:r>
              <a:rPr lang="pt-BR" sz="3200" dirty="0" err="1">
                <a:solidFill>
                  <a:srgbClr val="7030A0"/>
                </a:solidFill>
              </a:rPr>
              <a:t>scientific</a:t>
            </a:r>
            <a:r>
              <a:rPr lang="pt-BR" sz="3200" dirty="0">
                <a:solidFill>
                  <a:srgbClr val="7030A0"/>
                </a:solidFill>
              </a:rPr>
              <a:t> staff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9434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61C3-F1CE-5ED0-3564-15A98A2E0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673B4-D64E-19D4-4643-3A06E0A8203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                 </a:t>
            </a:r>
            <a:r>
              <a:rPr lang="pt-BR" dirty="0" err="1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Precision</a:t>
            </a:r>
            <a:r>
              <a:rPr lang="pt-BR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 </a:t>
            </a:r>
            <a:r>
              <a:rPr lang="pt-BR" dirty="0" err="1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Cosmology</a:t>
            </a:r>
            <a:endParaRPr lang="en-US" dirty="0"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163EC3-6F96-B568-F703-267660FA2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Observing</a:t>
            </a:r>
            <a:r>
              <a:rPr lang="pt-BR" dirty="0"/>
              <a:t> Sky </a:t>
            </a:r>
            <a:r>
              <a:rPr lang="pt-BR" dirty="0" err="1"/>
              <a:t>Radiation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high </a:t>
            </a:r>
            <a:r>
              <a:rPr lang="pt-BR" dirty="0" err="1"/>
              <a:t>precision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</a:p>
          <a:p>
            <a:endParaRPr lang="pt-BR" sz="4800" dirty="0">
              <a:solidFill>
                <a:srgbClr val="FF0000"/>
              </a:solidFill>
              <a:highlight>
                <a:srgbClr val="FFFF00"/>
              </a:highlight>
              <a:latin typeface="Harlow Solid Italic" panose="04030604020F02020D02" pitchFamily="82" charset="0"/>
            </a:endParaRPr>
          </a:p>
          <a:p>
            <a:endParaRPr lang="pt-BR" sz="4800" dirty="0">
              <a:solidFill>
                <a:srgbClr val="FF0000"/>
              </a:solidFill>
              <a:highlight>
                <a:srgbClr val="FFFF00"/>
              </a:highlight>
              <a:latin typeface="Harlow Solid Italic" panose="04030604020F02020D02" pitchFamily="82" charset="0"/>
            </a:endParaRPr>
          </a:p>
          <a:p>
            <a:r>
              <a:rPr lang="pt-BR" sz="4800" dirty="0">
                <a:solidFill>
                  <a:srgbClr val="FF0000"/>
                </a:solidFill>
                <a:highlight>
                  <a:srgbClr val="FFFF00"/>
                </a:highlight>
                <a:latin typeface="Harlow Solid Italic" panose="04030604020F02020D02" pitchFamily="82" charset="0"/>
              </a:rPr>
              <a:t>                 </a:t>
            </a:r>
            <a:r>
              <a:rPr lang="pt-BR" sz="4800" dirty="0" err="1">
                <a:solidFill>
                  <a:srgbClr val="FF0000"/>
                </a:solidFill>
                <a:highlight>
                  <a:srgbClr val="FFFF00"/>
                </a:highlight>
                <a:latin typeface="Harlow Solid Italic" panose="04030604020F02020D02" pitchFamily="82" charset="0"/>
              </a:rPr>
              <a:t>Precision</a:t>
            </a:r>
            <a:r>
              <a:rPr lang="pt-BR" sz="4800" dirty="0">
                <a:solidFill>
                  <a:srgbClr val="FF0000"/>
                </a:solidFill>
                <a:highlight>
                  <a:srgbClr val="FFFF00"/>
                </a:highlight>
                <a:latin typeface="Harlow Solid Italic" panose="04030604020F02020D02" pitchFamily="82" charset="0"/>
              </a:rPr>
              <a:t> </a:t>
            </a:r>
            <a:r>
              <a:rPr lang="pt-BR" sz="4800" dirty="0" err="1">
                <a:solidFill>
                  <a:srgbClr val="FF0000"/>
                </a:solidFill>
                <a:highlight>
                  <a:srgbClr val="FFFF00"/>
                </a:highlight>
                <a:latin typeface="Harlow Solid Italic" panose="04030604020F02020D02" pitchFamily="82" charset="0"/>
              </a:rPr>
              <a:t>Cosmology</a:t>
            </a:r>
            <a:endParaRPr lang="en-US" sz="4800" dirty="0">
              <a:solidFill>
                <a:srgbClr val="FF0000"/>
              </a:solidFill>
              <a:highlight>
                <a:srgbClr val="FFFF00"/>
              </a:highlight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56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sz="4400" kern="0">
              <a:solidFill>
                <a:srgbClr val="FFFFFF"/>
              </a:solid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51" name="Picture 50" descr="Tela de fundo abstrata de malha rosa">
            <a:extLst>
              <a:ext uri="{FF2B5EF4-FFF2-40B4-BE49-F238E27FC236}">
                <a16:creationId xmlns:a16="http://schemas.microsoft.com/office/drawing/2014/main" id="{7C1BEC57-AE3F-415B-89EB-890BE668F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9" r="21481" b="-1"/>
          <a:stretch/>
        </p:blipFill>
        <p:spPr>
          <a:xfrm>
            <a:off x="5866107" y="10"/>
            <a:ext cx="6501384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sz="4400" kern="0" dirty="0">
              <a:solidFill>
                <a:srgbClr val="FFFFFF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9" name="Elcio Abdalla"/>
          <p:cNvSpPr txBox="1">
            <a:spLocks noGrp="1"/>
          </p:cNvSpPr>
          <p:nvPr>
            <p:ph type="body" sz="quarter" idx="4294967295"/>
          </p:nvPr>
        </p:nvSpPr>
        <p:spPr>
          <a:xfrm>
            <a:off x="6101304" y="5333993"/>
            <a:ext cx="5156614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1100"/>
              </a:spcBef>
              <a:buSzTx/>
              <a:buNone/>
              <a:defRPr sz="4800">
                <a:solidFill>
                  <a:srgbClr val="006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40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n-ea"/>
                <a:cs typeface="+mn-cs"/>
              </a:rPr>
              <a:t>The ABDUS Project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75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sz="4400" kern="0">
              <a:solidFill>
                <a:prstClr val="white"/>
              </a:solidFill>
              <a:latin typeface="Calibri" panose="020F0502020204030204"/>
              <a:cs typeface="Times New Roman"/>
              <a:sym typeface="Times New Roman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4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  <a:cs typeface="Times New Roman"/>
              <a:sym typeface="Times New Roman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F2B86D-0153-4689-8477-843B51EDF9A1}"/>
              </a:ext>
            </a:extLst>
          </p:cNvPr>
          <p:cNvSpPr txBox="1"/>
          <p:nvPr/>
        </p:nvSpPr>
        <p:spPr>
          <a:xfrm>
            <a:off x="1149128" y="819126"/>
            <a:ext cx="4034118" cy="3503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Aft>
                <a:spcPts val="600"/>
              </a:spcAft>
            </a:pPr>
            <a:r>
              <a:rPr lang="pt-BR" sz="5400" kern="0" dirty="0" err="1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Whispers</a:t>
            </a:r>
            <a:r>
              <a:rPr lang="pt-BR" sz="5400" kern="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 </a:t>
            </a:r>
            <a:r>
              <a:rPr lang="pt-BR" sz="5400" kern="0" dirty="0" err="1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of</a:t>
            </a:r>
            <a:r>
              <a:rPr lang="pt-BR" sz="5400" kern="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 </a:t>
            </a:r>
            <a:r>
              <a:rPr lang="pt-BR" sz="5400" kern="0" dirty="0" err="1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the</a:t>
            </a:r>
            <a:r>
              <a:rPr lang="pt-BR" sz="5400" kern="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 Universe: </a:t>
            </a:r>
            <a:r>
              <a:rPr lang="pt-BR" sz="5400" kern="0" dirty="0" err="1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the</a:t>
            </a:r>
            <a:r>
              <a:rPr lang="pt-BR" sz="5400" kern="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 BINGO </a:t>
            </a:r>
            <a:r>
              <a:rPr lang="pt-BR" sz="5400" kern="0" dirty="0" err="1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project</a:t>
            </a:r>
            <a:endParaRPr lang="pt-BR" sz="5400" kern="0" dirty="0">
              <a:solidFill>
                <a:srgbClr val="FF0000"/>
              </a:solidFill>
              <a:latin typeface="Harlow Solid Italic" panose="04030604020F02020D02" pitchFamily="82" charset="0"/>
              <a:cs typeface="Times New Roman"/>
              <a:sym typeface="Times New Roman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Baryonic Acoustic Oscil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89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rPr lang="pt-BR" dirty="0"/>
              <a:t>21 cm </a:t>
            </a:r>
            <a:r>
              <a:rPr lang="pt-BR" dirty="0" err="1"/>
              <a:t>Physics</a:t>
            </a:r>
            <a:r>
              <a:rPr lang="pt-BR" dirty="0"/>
              <a:t> – The </a:t>
            </a:r>
            <a:r>
              <a:rPr lang="pt-BR" dirty="0" err="1"/>
              <a:t>Hyperfine</a:t>
            </a:r>
            <a:r>
              <a:rPr lang="pt-BR" dirty="0"/>
              <a:t> </a:t>
            </a:r>
            <a:r>
              <a:rPr lang="pt-BR" dirty="0" err="1"/>
              <a:t>Structure</a:t>
            </a:r>
            <a:endParaRPr dirty="0"/>
          </a:p>
        </p:txBody>
      </p:sp>
      <p:pic>
        <p:nvPicPr>
          <p:cNvPr id="278" name="image32.png" descr="im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04501"/>
            <a:ext cx="8229600" cy="3917363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952176" y="6404293"/>
            <a:ext cx="258624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4AA89-C424-422D-CF8A-8FD770E42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21 cm </a:t>
            </a:r>
            <a:r>
              <a:rPr lang="pt-BR" dirty="0" err="1">
                <a:solidFill>
                  <a:schemeClr val="accent2">
                    <a:lumMod val="50000"/>
                  </a:schemeClr>
                </a:solidFill>
              </a:rPr>
              <a:t>Cosmology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pt-BR" dirty="0" err="1">
                <a:solidFill>
                  <a:schemeClr val="accent2">
                    <a:lumMod val="50000"/>
                  </a:schemeClr>
                </a:solidFill>
              </a:rPr>
              <a:t>Motivation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50000"/>
                  </a:schemeClr>
                </a:solidFill>
              </a:rPr>
              <a:t>and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50000"/>
                  </a:schemeClr>
                </a:solidFill>
              </a:rPr>
              <a:t>Methods</a:t>
            </a:r>
            <a:endParaRPr lang="pt-B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FAD06-3C8E-F837-3383-317A7BA41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 descr="Tabela&#10;&#10;Descrição gerada automaticamente com confiança baixa">
            <a:extLst>
              <a:ext uri="{FF2B5EF4-FFF2-40B4-BE49-F238E27FC236}">
                <a16:creationId xmlns:a16="http://schemas.microsoft.com/office/drawing/2014/main" id="{F8A9A574-3C94-FA3D-D32A-0CEC261C1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73"/>
            <a:ext cx="10763250" cy="60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8828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FE5F6-2124-322D-E1F8-9FEEACD8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50" y="339725"/>
            <a:ext cx="6108700" cy="1325563"/>
          </a:xfrm>
        </p:spPr>
        <p:txBody>
          <a:bodyPr>
            <a:normAutofit/>
          </a:bodyPr>
          <a:lstStyle/>
          <a:p>
            <a:r>
              <a:rPr lang="pt-BR" sz="4800" dirty="0" err="1">
                <a:solidFill>
                  <a:srgbClr val="FF0000"/>
                </a:solidFill>
                <a:latin typeface="Algerian" panose="04020705040A02060702" pitchFamily="82" charset="0"/>
              </a:rPr>
              <a:t>Intensity</a:t>
            </a:r>
            <a:r>
              <a:rPr lang="pt-BR" sz="4800" dirty="0">
                <a:solidFill>
                  <a:srgbClr val="FF0000"/>
                </a:solidFill>
                <a:latin typeface="Algerian" panose="04020705040A02060702" pitchFamily="82" charset="0"/>
              </a:rPr>
              <a:t> Mapping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692E11-4E1A-B5AD-C249-9F685CCFE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rgbClr val="7030A0"/>
                </a:solidFill>
              </a:rPr>
              <a:t>No Search for particular </a:t>
            </a:r>
            <a:r>
              <a:rPr lang="pt-BR" sz="3600" dirty="0" err="1">
                <a:solidFill>
                  <a:srgbClr val="7030A0"/>
                </a:solidFill>
              </a:rPr>
              <a:t>emission</a:t>
            </a:r>
            <a:endParaRPr lang="pt-BR" sz="3600" dirty="0">
              <a:solidFill>
                <a:srgbClr val="7030A0"/>
              </a:solidFill>
            </a:endParaRPr>
          </a:p>
          <a:p>
            <a:endParaRPr lang="pt-BR" sz="3600" dirty="0">
              <a:solidFill>
                <a:srgbClr val="7030A0"/>
              </a:solidFill>
            </a:endParaRPr>
          </a:p>
          <a:p>
            <a:r>
              <a:rPr lang="pt-BR" sz="3600" dirty="0">
                <a:solidFill>
                  <a:srgbClr val="7030A0"/>
                </a:solidFill>
              </a:rPr>
              <a:t>Search </a:t>
            </a:r>
            <a:r>
              <a:rPr lang="pt-BR" sz="3600" dirty="0" err="1">
                <a:solidFill>
                  <a:srgbClr val="7030A0"/>
                </a:solidFill>
              </a:rPr>
              <a:t>instead</a:t>
            </a:r>
            <a:r>
              <a:rPr lang="pt-BR" sz="3600" dirty="0">
                <a:solidFill>
                  <a:srgbClr val="7030A0"/>
                </a:solidFill>
              </a:rPr>
              <a:t> for general </a:t>
            </a:r>
            <a:r>
              <a:rPr lang="pt-BR" sz="3600" dirty="0" err="1">
                <a:solidFill>
                  <a:srgbClr val="7030A0"/>
                </a:solidFill>
              </a:rPr>
              <a:t>Hydrogen</a:t>
            </a:r>
            <a:r>
              <a:rPr lang="pt-BR" sz="3600" dirty="0">
                <a:solidFill>
                  <a:srgbClr val="7030A0"/>
                </a:solidFill>
              </a:rPr>
              <a:t> </a:t>
            </a:r>
            <a:r>
              <a:rPr lang="pt-BR" sz="3600" dirty="0" err="1">
                <a:solidFill>
                  <a:srgbClr val="7030A0"/>
                </a:solidFill>
              </a:rPr>
              <a:t>emission</a:t>
            </a:r>
            <a:endParaRPr lang="pt-BR" sz="3600" dirty="0">
              <a:solidFill>
                <a:srgbClr val="7030A0"/>
              </a:solidFill>
            </a:endParaRPr>
          </a:p>
          <a:p>
            <a:endParaRPr lang="pt-BR" sz="3600" dirty="0">
              <a:solidFill>
                <a:srgbClr val="7030A0"/>
              </a:solidFill>
            </a:endParaRPr>
          </a:p>
          <a:p>
            <a:r>
              <a:rPr lang="pt-BR" sz="3600" dirty="0" err="1">
                <a:solidFill>
                  <a:srgbClr val="7030A0"/>
                </a:solidFill>
              </a:rPr>
              <a:t>Large</a:t>
            </a:r>
            <a:r>
              <a:rPr lang="pt-BR" sz="3600" dirty="0">
                <a:solidFill>
                  <a:srgbClr val="7030A0"/>
                </a:solidFill>
              </a:rPr>
              <a:t> clouds</a:t>
            </a:r>
          </a:p>
        </p:txBody>
      </p:sp>
    </p:spTree>
    <p:extLst>
      <p:ext uri="{BB962C8B-B14F-4D97-AF65-F5344CB8AC3E}">
        <p14:creationId xmlns:p14="http://schemas.microsoft.com/office/powerpoint/2010/main" val="174966096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image33.png" descr="im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73" y="158765"/>
            <a:ext cx="9070426" cy="5942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What is Bingo?"/>
          <p:cNvSpPr txBox="1">
            <a:spLocks noGrp="1"/>
          </p:cNvSpPr>
          <p:nvPr>
            <p:ph type="title"/>
          </p:nvPr>
        </p:nvSpPr>
        <p:spPr>
          <a:xfrm>
            <a:off x="4114800" y="328139"/>
            <a:ext cx="47752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2FF"/>
                </a:solidFill>
                <a:latin typeface="Matura MT Script Capitals"/>
                <a:ea typeface="Matura MT Script Capitals"/>
                <a:cs typeface="Matura MT Script Capitals"/>
                <a:sym typeface="Matura MT Script Capitals"/>
              </a:defRPr>
            </a:lvl1pPr>
          </a:lstStyle>
          <a:p>
            <a:r>
              <a:rPr lang="pt-BR" dirty="0"/>
              <a:t>The </a:t>
            </a:r>
            <a:r>
              <a:rPr lang="pt-BR" dirty="0" err="1"/>
              <a:t>Instrument</a:t>
            </a:r>
            <a:endParaRPr dirty="0"/>
          </a:p>
        </p:txBody>
      </p:sp>
      <p:sp>
        <p:nvSpPr>
          <p:cNvPr id="289" name="50 Horns (1.8 m wide, 4.8 m long)…"/>
          <p:cNvSpPr txBox="1">
            <a:spLocks noGrp="1"/>
          </p:cNvSpPr>
          <p:nvPr>
            <p:ph type="body" idx="1"/>
          </p:nvPr>
        </p:nvSpPr>
        <p:spPr>
          <a:xfrm>
            <a:off x="369651" y="1653702"/>
            <a:ext cx="11264630" cy="520429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i="1">
                <a:solidFill>
                  <a:srgbClr val="FF2600"/>
                </a:solidFill>
              </a:defRPr>
            </a:pPr>
            <a:r>
              <a:rPr lang="pt-BR" sz="3200" dirty="0" err="1"/>
              <a:t>Two</a:t>
            </a:r>
            <a:r>
              <a:rPr lang="pt-BR" sz="3200" dirty="0"/>
              <a:t> </a:t>
            </a:r>
            <a:r>
              <a:rPr lang="pt-BR" sz="3200" dirty="0" err="1"/>
              <a:t>dishes</a:t>
            </a:r>
            <a:r>
              <a:rPr lang="pt-BR" sz="3200" dirty="0"/>
              <a:t> (40 </a:t>
            </a:r>
            <a:r>
              <a:rPr lang="pt-BR" sz="3200" dirty="0" err="1"/>
              <a:t>and</a:t>
            </a:r>
            <a:r>
              <a:rPr lang="pt-BR" sz="3200" dirty="0"/>
              <a:t> 39 </a:t>
            </a:r>
            <a:r>
              <a:rPr lang="pt-BR" sz="3200" dirty="0" err="1"/>
              <a:t>meters</a:t>
            </a:r>
            <a:r>
              <a:rPr lang="pt-BR" sz="3200" dirty="0"/>
              <a:t>)</a:t>
            </a:r>
          </a:p>
          <a:p>
            <a:pPr>
              <a:defRPr i="1">
                <a:solidFill>
                  <a:srgbClr val="FF2600"/>
                </a:solidFill>
              </a:defRPr>
            </a:pPr>
            <a:r>
              <a:rPr lang="pt-BR" sz="3200" dirty="0"/>
              <a:t>28</a:t>
            </a:r>
            <a:r>
              <a:rPr sz="3200" dirty="0"/>
              <a:t> Horns (1.8 m wide, 4.8 m long)</a:t>
            </a:r>
          </a:p>
          <a:p>
            <a:pPr>
              <a:defRPr i="1">
                <a:solidFill>
                  <a:srgbClr val="FF2600"/>
                </a:solidFill>
              </a:defRPr>
            </a:pPr>
            <a:r>
              <a:rPr sz="3200" dirty="0"/>
              <a:t>System Temperature </a:t>
            </a:r>
            <a:r>
              <a:rPr lang="en-US" sz="3200" dirty="0"/>
              <a:t>7</a:t>
            </a:r>
            <a:r>
              <a:rPr sz="3200" dirty="0"/>
              <a:t>0 K (</a:t>
            </a:r>
            <a:r>
              <a:rPr lang="en-US" sz="3200" dirty="0"/>
              <a:t>can we reach 5</a:t>
            </a:r>
            <a:r>
              <a:rPr sz="3200" dirty="0"/>
              <a:t>0K</a:t>
            </a:r>
            <a:r>
              <a:rPr lang="en-US" sz="3200" dirty="0"/>
              <a:t> or even less?</a:t>
            </a:r>
            <a:r>
              <a:rPr sz="3200" dirty="0"/>
              <a:t>)</a:t>
            </a:r>
            <a:endParaRPr lang="pt-BR" sz="3200" dirty="0"/>
          </a:p>
          <a:p>
            <a:pPr>
              <a:defRPr i="1">
                <a:solidFill>
                  <a:srgbClr val="FF2600"/>
                </a:solidFill>
              </a:defRPr>
            </a:pPr>
            <a:r>
              <a:rPr lang="pt-BR" sz="3200" dirty="0" err="1"/>
              <a:t>Simple</a:t>
            </a:r>
            <a:r>
              <a:rPr lang="pt-BR" sz="3200" dirty="0"/>
              <a:t> off </a:t>
            </a:r>
            <a:r>
              <a:rPr lang="pt-BR" sz="3200" dirty="0" err="1"/>
              <a:t>the</a:t>
            </a:r>
            <a:r>
              <a:rPr lang="pt-BR" sz="3200" dirty="0"/>
              <a:t> </a:t>
            </a:r>
            <a:r>
              <a:rPr lang="pt-BR" sz="3200" dirty="0" err="1"/>
              <a:t>shelf</a:t>
            </a:r>
            <a:r>
              <a:rPr lang="pt-BR" sz="3200" dirty="0"/>
              <a:t> </a:t>
            </a:r>
            <a:r>
              <a:rPr lang="pt-BR" sz="3200" dirty="0" err="1"/>
              <a:t>electronics</a:t>
            </a:r>
            <a:r>
              <a:rPr lang="pt-BR" sz="3200" dirty="0"/>
              <a:t> in </a:t>
            </a:r>
            <a:r>
              <a:rPr lang="pt-BR" sz="3200" dirty="0" err="1"/>
              <a:t>phase</a:t>
            </a:r>
            <a:r>
              <a:rPr lang="pt-BR" sz="3200" dirty="0"/>
              <a:t> 1</a:t>
            </a:r>
          </a:p>
          <a:p>
            <a:pPr>
              <a:defRPr i="1">
                <a:solidFill>
                  <a:srgbClr val="FF2600"/>
                </a:solidFill>
              </a:defRPr>
            </a:pPr>
            <a:r>
              <a:rPr lang="pt-BR" sz="3200" dirty="0" err="1"/>
              <a:t>Phased</a:t>
            </a:r>
            <a:r>
              <a:rPr lang="pt-BR" sz="3200" dirty="0"/>
              <a:t> </a:t>
            </a:r>
            <a:r>
              <a:rPr lang="pt-BR" sz="3200" dirty="0" err="1"/>
              <a:t>arrays</a:t>
            </a:r>
            <a:r>
              <a:rPr lang="pt-BR" sz="3200" dirty="0"/>
              <a:t> in Abdus Project</a:t>
            </a:r>
            <a:endParaRPr sz="3200" dirty="0"/>
          </a:p>
          <a:p>
            <a:pPr>
              <a:defRPr i="1">
                <a:solidFill>
                  <a:srgbClr val="FF2600"/>
                </a:solidFill>
              </a:defRPr>
            </a:pPr>
            <a:r>
              <a:rPr sz="3200" dirty="0"/>
              <a:t>Site </a:t>
            </a:r>
            <a:r>
              <a:rPr lang="pt-BR" sz="3200" dirty="0" err="1"/>
              <a:t>at</a:t>
            </a:r>
            <a:r>
              <a:rPr sz="3200" dirty="0"/>
              <a:t> “Serra do Urubu” (Vulture heights) in </a:t>
            </a:r>
            <a:r>
              <a:rPr sz="3200" dirty="0" err="1"/>
              <a:t>Paraíba</a:t>
            </a:r>
            <a:r>
              <a:rPr sz="3200" dirty="0"/>
              <a:t>, Brazil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F8AA7-4E25-994F-72BD-D7D2614C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400" y="2729706"/>
            <a:ext cx="3155950" cy="1325563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The Site</a:t>
            </a:r>
          </a:p>
        </p:txBody>
      </p:sp>
    </p:spTree>
    <p:extLst>
      <p:ext uri="{BB962C8B-B14F-4D97-AF65-F5344CB8AC3E}">
        <p14:creationId xmlns:p14="http://schemas.microsoft.com/office/powerpoint/2010/main" val="307635729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D4AC0-1A75-2651-38DB-CD058968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Site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3EC3B6-900C-3BE7-D653-50C07BEA2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Clean sites in South </a:t>
            </a:r>
            <a:r>
              <a:rPr lang="pt-BR" dirty="0" err="1"/>
              <a:t>America</a:t>
            </a:r>
            <a:endParaRPr lang="pt-BR" dirty="0"/>
          </a:p>
        </p:txBody>
      </p:sp>
      <p:pic>
        <p:nvPicPr>
          <p:cNvPr id="5" name="Imagem 4" descr="Tela de computador com texto preto sobre fundo verde&#10;&#10;Descrição gerada automaticamente com confiança média">
            <a:extLst>
              <a:ext uri="{FF2B5EF4-FFF2-40B4-BE49-F238E27FC236}">
                <a16:creationId xmlns:a16="http://schemas.microsoft.com/office/drawing/2014/main" id="{8091AADA-6CDC-FCC0-9F69-19AADBFD2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965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6B9C4-5AFE-CECA-D3CF-04296447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D7627-C32C-CA6D-61BB-0487669B4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Campo com flores amarelas">
            <a:extLst>
              <a:ext uri="{FF2B5EF4-FFF2-40B4-BE49-F238E27FC236}">
                <a16:creationId xmlns:a16="http://schemas.microsoft.com/office/drawing/2014/main" id="{26F8E1F9-975B-73D2-7232-E64DA7358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12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12EF6-691F-6AD3-A400-3BB462C5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Support</a:t>
            </a:r>
            <a:endParaRPr lang="en-US" sz="4800" dirty="0">
              <a:solidFill>
                <a:srgbClr val="FF0000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B67088-66C7-A5F0-D69C-D580F3189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FAPESP</a:t>
            </a:r>
          </a:p>
          <a:p>
            <a:r>
              <a:rPr lang="pt-BR" dirty="0" err="1">
                <a:latin typeface="Harlow Solid Italic" panose="04030604020F02020D02" pitchFamily="82" charset="0"/>
              </a:rPr>
              <a:t>Paraiba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Government</a:t>
            </a:r>
            <a:endParaRPr lang="pt-BR" dirty="0">
              <a:latin typeface="Harlow Solid Italic" panose="04030604020F02020D02" pitchFamily="82" charset="0"/>
            </a:endParaRPr>
          </a:p>
          <a:p>
            <a:r>
              <a:rPr lang="pt-BR" dirty="0">
                <a:latin typeface="Harlow Solid Italic" panose="04030604020F02020D02" pitchFamily="82" charset="0"/>
              </a:rPr>
              <a:t>FINEP</a:t>
            </a:r>
          </a:p>
          <a:p>
            <a:r>
              <a:rPr lang="pt-BR" dirty="0">
                <a:latin typeface="Harlow Solid Italic" panose="04030604020F02020D02" pitchFamily="82" charset="0"/>
              </a:rPr>
              <a:t>MCTI</a:t>
            </a:r>
          </a:p>
          <a:p>
            <a:r>
              <a:rPr lang="pt-BR" dirty="0">
                <a:latin typeface="Harlow Solid Italic" panose="04030604020F02020D02" pitchFamily="82" charset="0"/>
              </a:rPr>
              <a:t>Chinese </a:t>
            </a:r>
            <a:r>
              <a:rPr lang="pt-BR" dirty="0" err="1">
                <a:latin typeface="Harlow Solid Italic" panose="04030604020F02020D02" pitchFamily="82" charset="0"/>
              </a:rPr>
              <a:t>Government</a:t>
            </a:r>
            <a:endParaRPr lang="pt-BR" dirty="0">
              <a:latin typeface="Harlow Solid Italic" panose="04030604020F02020D02" pitchFamily="82" charset="0"/>
            </a:endParaRPr>
          </a:p>
          <a:p>
            <a:r>
              <a:rPr lang="pt-BR" dirty="0" err="1">
                <a:latin typeface="Harlow Solid Italic" panose="04030604020F02020D02" pitchFamily="82" charset="0"/>
              </a:rPr>
              <a:t>Others</a:t>
            </a:r>
            <a:endParaRPr lang="en-US" dirty="0"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7548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952176" y="6404293"/>
            <a:ext cx="258624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19" name="Uruguay"/>
          <p:cNvSpPr txBox="1">
            <a:spLocks noGrp="1"/>
          </p:cNvSpPr>
          <p:nvPr>
            <p:ph type="title"/>
          </p:nvPr>
        </p:nvSpPr>
        <p:spPr>
          <a:xfrm>
            <a:off x="2209800" y="381000"/>
            <a:ext cx="4513731" cy="762000"/>
          </a:xfrm>
          <a:prstGeom prst="rect">
            <a:avLst/>
          </a:prstGeom>
        </p:spPr>
        <p:txBody>
          <a:bodyPr/>
          <a:lstStyle>
            <a:lvl1pPr defTabSz="452627">
              <a:defRPr sz="4356"/>
            </a:lvl1pPr>
          </a:lstStyle>
          <a:p>
            <a:r>
              <a:t>Uruguay</a:t>
            </a:r>
          </a:p>
        </p:txBody>
      </p:sp>
      <p:pic>
        <p:nvPicPr>
          <p:cNvPr id="320" name="image42.png" descr="image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9" y="1284941"/>
            <a:ext cx="8217649" cy="4695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281959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952176" y="6404293"/>
            <a:ext cx="258624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323" name="Cachoeira Paulista (SP)"/>
          <p:cNvSpPr txBox="1">
            <a:spLocks noGrp="1"/>
          </p:cNvSpPr>
          <p:nvPr>
            <p:ph type="title"/>
          </p:nvPr>
        </p:nvSpPr>
        <p:spPr>
          <a:xfrm>
            <a:off x="2209800" y="381001"/>
            <a:ext cx="8153400" cy="5304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Cachoeira Paulista (SP)</a:t>
            </a:r>
          </a:p>
        </p:txBody>
      </p:sp>
      <p:pic>
        <p:nvPicPr>
          <p:cNvPr id="324" name="image43.png" descr="im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07" y="1299882"/>
            <a:ext cx="8083177" cy="48499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350124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Urubu (Vulture), Paraíba"/>
          <p:cNvSpPr txBox="1">
            <a:spLocks noGrp="1"/>
          </p:cNvSpPr>
          <p:nvPr>
            <p:ph type="title"/>
          </p:nvPr>
        </p:nvSpPr>
        <p:spPr>
          <a:xfrm>
            <a:off x="2269564" y="485588"/>
            <a:ext cx="7983071" cy="762001"/>
          </a:xfrm>
          <a:prstGeom prst="rect">
            <a:avLst/>
          </a:prstGeom>
        </p:spPr>
        <p:txBody>
          <a:bodyPr/>
          <a:lstStyle>
            <a:lvl1pPr defTabSz="452627">
              <a:defRPr sz="4356"/>
            </a:lvl1pPr>
          </a:lstStyle>
          <a:p>
            <a:r>
              <a:rPr dirty="0"/>
              <a:t>Urubu (Vulture</a:t>
            </a:r>
            <a:r>
              <a:rPr lang="pt-BR" dirty="0"/>
              <a:t> </a:t>
            </a:r>
            <a:r>
              <a:rPr lang="pt-BR" dirty="0" err="1"/>
              <a:t>heights</a:t>
            </a:r>
            <a:r>
              <a:rPr dirty="0"/>
              <a:t>), </a:t>
            </a:r>
            <a:r>
              <a:rPr dirty="0" err="1"/>
              <a:t>Paraíba</a:t>
            </a:r>
            <a:endParaRPr dirty="0"/>
          </a:p>
        </p:txBody>
      </p:sp>
      <p:sp>
        <p:nvSpPr>
          <p:cNvPr id="3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952176" y="6404293"/>
            <a:ext cx="258624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332" name="image45.png" descr="im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63" y="1587874"/>
            <a:ext cx="8011460" cy="45779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5953951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Motivations for BINGO"/>
          <p:cNvSpPr txBox="1"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</p:spPr>
        <p:txBody>
          <a:bodyPr/>
          <a:lstStyle>
            <a:lvl1pPr algn="l">
              <a:defRPr sz="4000">
                <a:solidFill>
                  <a:srgbClr val="0433FF"/>
                </a:solidFill>
                <a:latin typeface="Lucida Calligraphy"/>
                <a:ea typeface="Lucida Calligraphy"/>
                <a:cs typeface="Lucida Calligraphy"/>
                <a:sym typeface="Lucida Calligraphy"/>
              </a:defRPr>
            </a:lvl1pPr>
          </a:lstStyle>
          <a:p>
            <a:r>
              <a:t>      Motivations for BINGO</a:t>
            </a:r>
          </a:p>
        </p:txBody>
      </p:sp>
      <p:sp>
        <p:nvSpPr>
          <p:cNvPr id="292" name="HI intensity mapping to measure BAO…"/>
          <p:cNvSpPr txBox="1">
            <a:spLocks noGrp="1"/>
          </p:cNvSpPr>
          <p:nvPr>
            <p:ph type="body" idx="1"/>
          </p:nvPr>
        </p:nvSpPr>
        <p:spPr>
          <a:xfrm>
            <a:off x="1615628" y="2157412"/>
            <a:ext cx="9738172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HI intensity mapping to measure BAO</a:t>
            </a:r>
          </a:p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Structure formation</a:t>
            </a:r>
          </a:p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Dark Sector properties (last half history of the Universe)</a:t>
            </a:r>
          </a:p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Static telescope, excellent for looking after transient phenomena</a:t>
            </a:r>
          </a:p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Fast astrophysical phenomena:</a:t>
            </a:r>
          </a:p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Pulsar properties</a:t>
            </a:r>
          </a:p>
          <a:p>
            <a:pPr>
              <a:defRPr>
                <a:solidFill>
                  <a:srgbClr val="D316CE"/>
                </a:solidFill>
              </a:defRPr>
            </a:pPr>
            <a:r>
              <a:rPr sz="3200" dirty="0"/>
              <a:t>Fast Radio Bursts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Body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8" name="image39.png" descr="im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-79635"/>
            <a:ext cx="8229600" cy="7017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Body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Imagem 2" descr="Gráfico&#10;&#10;Descrição gerada automaticamente com confiança baixa">
            <a:extLst>
              <a:ext uri="{FF2B5EF4-FFF2-40B4-BE49-F238E27FC236}">
                <a16:creationId xmlns:a16="http://schemas.microsoft.com/office/drawing/2014/main" id="{00C8F5EA-F4EA-16C1-F0DA-51EEED25D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82"/>
            <a:ext cx="12192000" cy="66132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9" name="Body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0" name="image47.png" descr="im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92" y="-336550"/>
            <a:ext cx="8704162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941A2-A596-42AB-1B29-1C94E19A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600" y="1816100"/>
            <a:ext cx="8178800" cy="3225800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FF0000"/>
                </a:solidFill>
                <a:latin typeface="Algerian" panose="04020705040A02060702" pitchFamily="82" charset="0"/>
              </a:rPr>
              <a:t>The </a:t>
            </a:r>
            <a:r>
              <a:rPr lang="pt-BR" sz="6000" dirty="0" err="1">
                <a:solidFill>
                  <a:srgbClr val="FF0000"/>
                </a:solidFill>
                <a:latin typeface="Algerian" panose="04020705040A02060702" pitchFamily="82" charset="0"/>
              </a:rPr>
              <a:t>various</a:t>
            </a:r>
            <a:r>
              <a:rPr lang="pt-BR" sz="6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6000" dirty="0" err="1">
                <a:solidFill>
                  <a:srgbClr val="FF0000"/>
                </a:solidFill>
                <a:latin typeface="Algerian" panose="04020705040A02060702" pitchFamily="82" charset="0"/>
              </a:rPr>
              <a:t>stages</a:t>
            </a:r>
            <a:endParaRPr lang="pt-BR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5981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D0C02F-79F2-827A-6292-AF8B4E574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Stage 0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1CB1B3-64C8-86C2-95D5-A19E97D19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The Instrument:</a:t>
            </a:r>
          </a:p>
          <a:p>
            <a:r>
              <a:rPr lang="en-US" sz="2200"/>
              <a:t>Horns (basically done)</a:t>
            </a:r>
          </a:p>
          <a:p>
            <a:r>
              <a:rPr lang="en-US" sz="2200"/>
              <a:t>Receiver (already projected, now in series)</a:t>
            </a:r>
          </a:p>
          <a:p>
            <a:endParaRPr lang="en-US" sz="2200"/>
          </a:p>
        </p:txBody>
      </p:sp>
      <p:pic>
        <p:nvPicPr>
          <p:cNvPr id="7" name="Imagem 6" descr="Uma imagem contendo no interior, edifício, metal, em pé">
            <a:extLst>
              <a:ext uri="{FF2B5EF4-FFF2-40B4-BE49-F238E27FC236}">
                <a16:creationId xmlns:a16="http://schemas.microsoft.com/office/drawing/2014/main" id="{B8EC61C4-55ED-C87F-EE54-F32CA1C35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52" y="325369"/>
            <a:ext cx="5903412" cy="3320669"/>
          </a:xfrm>
          <a:prstGeom prst="rect">
            <a:avLst/>
          </a:prstGeom>
        </p:spPr>
      </p:pic>
      <p:pic>
        <p:nvPicPr>
          <p:cNvPr id="9" name="Imagem 8" descr="Uma imagem contendo no interior, mesa&#10;&#10;Descrição gerada automaticamente">
            <a:extLst>
              <a:ext uri="{FF2B5EF4-FFF2-40B4-BE49-F238E27FC236}">
                <a16:creationId xmlns:a16="http://schemas.microsoft.com/office/drawing/2014/main" id="{810D7D90-EE5B-726C-10C2-1E42942BB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40" y="3971407"/>
            <a:ext cx="5903412" cy="26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3255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6398AC-6242-EED3-49FB-BBE1481A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Stage 1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45483-ACA1-A038-7183-6B7D0E9B8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Raw data</a:t>
            </a:r>
          </a:p>
          <a:p>
            <a:r>
              <a:rPr lang="en-US" sz="2200"/>
              <a:t>FRB´s</a:t>
            </a:r>
          </a:p>
          <a:p>
            <a:r>
              <a:rPr lang="en-US" sz="2200"/>
              <a:t>Outriggers (Uiapuru in Campina Grande University campus, Paraiba)</a:t>
            </a:r>
          </a:p>
          <a:p>
            <a:endParaRPr lang="en-US" sz="2200"/>
          </a:p>
        </p:txBody>
      </p:sp>
      <p:pic>
        <p:nvPicPr>
          <p:cNvPr id="5" name="Imagem 4" descr="Uma imagem contendo ao ar livre, edifício, grama, terra">
            <a:extLst>
              <a:ext uri="{FF2B5EF4-FFF2-40B4-BE49-F238E27FC236}">
                <a16:creationId xmlns:a16="http://schemas.microsoft.com/office/drawing/2014/main" id="{6721A9D3-0667-A4EF-1310-5BDB0726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" r="-1" b="1958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8495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66032-2BC2-7F0D-4E74-D48F42D60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92" y="146951"/>
            <a:ext cx="121920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Open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Problems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in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the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study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of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the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cosmos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0B1454-BCB9-98B8-6B2E-C94DA61D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447800"/>
            <a:ext cx="11328400" cy="4930775"/>
          </a:xfrm>
        </p:spPr>
        <p:txBody>
          <a:bodyPr>
            <a:normAutofit lnSpcReduction="10000"/>
          </a:bodyPr>
          <a:lstStyle/>
          <a:p>
            <a:r>
              <a:rPr lang="pt-BR" sz="3200" dirty="0" err="1">
                <a:solidFill>
                  <a:srgbClr val="7030A0"/>
                </a:solidFill>
              </a:rPr>
              <a:t>What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is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Dark</a:t>
            </a:r>
            <a:r>
              <a:rPr lang="pt-BR" sz="3200" dirty="0">
                <a:solidFill>
                  <a:srgbClr val="7030A0"/>
                </a:solidFill>
              </a:rPr>
              <a:t> Energy</a:t>
            </a:r>
          </a:p>
          <a:p>
            <a:endParaRPr lang="pt-BR" sz="3200" dirty="0">
              <a:solidFill>
                <a:srgbClr val="7030A0"/>
              </a:solidFill>
            </a:endParaRPr>
          </a:p>
          <a:p>
            <a:r>
              <a:rPr lang="pt-BR" sz="3200" dirty="0" err="1">
                <a:solidFill>
                  <a:srgbClr val="7030A0"/>
                </a:solidFill>
              </a:rPr>
              <a:t>What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is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Dark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Matter</a:t>
            </a:r>
            <a:endParaRPr lang="pt-BR" sz="3200" dirty="0">
              <a:solidFill>
                <a:srgbClr val="7030A0"/>
              </a:solidFill>
            </a:endParaRPr>
          </a:p>
          <a:p>
            <a:endParaRPr lang="pt-BR" sz="3200" dirty="0">
              <a:solidFill>
                <a:srgbClr val="7030A0"/>
              </a:solidFill>
            </a:endParaRPr>
          </a:p>
          <a:p>
            <a:r>
              <a:rPr lang="pt-BR" sz="3200" dirty="0" err="1">
                <a:solidFill>
                  <a:srgbClr val="7030A0"/>
                </a:solidFill>
              </a:rPr>
              <a:t>Gravity</a:t>
            </a:r>
            <a:r>
              <a:rPr lang="pt-BR" sz="3200" dirty="0">
                <a:solidFill>
                  <a:srgbClr val="7030A0"/>
                </a:solidFill>
              </a:rPr>
              <a:t> in </a:t>
            </a:r>
            <a:r>
              <a:rPr lang="pt-BR" sz="3200" dirty="0" err="1">
                <a:solidFill>
                  <a:srgbClr val="7030A0"/>
                </a:solidFill>
              </a:rPr>
              <a:t>Cosmology</a:t>
            </a:r>
            <a:endParaRPr lang="pt-BR" sz="3200" dirty="0">
              <a:solidFill>
                <a:srgbClr val="7030A0"/>
              </a:solidFill>
            </a:endParaRPr>
          </a:p>
          <a:p>
            <a:endParaRPr lang="pt-BR" sz="3200" dirty="0">
              <a:solidFill>
                <a:srgbClr val="7030A0"/>
              </a:solidFill>
            </a:endParaRPr>
          </a:p>
          <a:p>
            <a:r>
              <a:rPr lang="pt-BR" sz="3200" dirty="0">
                <a:solidFill>
                  <a:srgbClr val="7030A0"/>
                </a:solidFill>
              </a:rPr>
              <a:t>Fast Radio </a:t>
            </a:r>
            <a:r>
              <a:rPr lang="pt-BR" sz="3200" dirty="0" err="1">
                <a:solidFill>
                  <a:srgbClr val="7030A0"/>
                </a:solidFill>
              </a:rPr>
              <a:t>Bursts</a:t>
            </a:r>
            <a:endParaRPr lang="pt-BR" sz="3200" dirty="0">
              <a:solidFill>
                <a:srgbClr val="7030A0"/>
              </a:solidFill>
            </a:endParaRPr>
          </a:p>
          <a:p>
            <a:endParaRPr lang="pt-BR" sz="3200" dirty="0">
              <a:solidFill>
                <a:srgbClr val="7030A0"/>
              </a:solidFill>
            </a:endParaRPr>
          </a:p>
          <a:p>
            <a:r>
              <a:rPr lang="pt-BR" sz="3200" dirty="0" err="1">
                <a:solidFill>
                  <a:srgbClr val="7030A0"/>
                </a:solidFill>
              </a:rPr>
              <a:t>Pulsars</a:t>
            </a:r>
            <a:endParaRPr lang="pt-BR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302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B4CCFEE-78C3-492E-93EB-649F7548F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5B556E-6202-AC80-9A11-179A0566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21034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20C4E4-A4D6-8053-2BBC-7132B0F98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647949"/>
            <a:ext cx="3816096" cy="35290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Component Separation</a:t>
            </a:r>
          </a:p>
          <a:p>
            <a:r>
              <a:rPr lang="en-US" sz="2000" dirty="0"/>
              <a:t>Noise analysis</a:t>
            </a:r>
          </a:p>
          <a:p>
            <a:r>
              <a:rPr lang="en-US" sz="2000" dirty="0" err="1"/>
              <a:t>Bispectrum</a:t>
            </a:r>
            <a:endParaRPr lang="en-US" sz="2000" dirty="0"/>
          </a:p>
        </p:txBody>
      </p:sp>
      <p:pic>
        <p:nvPicPr>
          <p:cNvPr id="9" name="Imagem 8" descr="Uma imagem contendo Forma&#10;&#10;Descrição gerada automaticamente">
            <a:extLst>
              <a:ext uri="{FF2B5EF4-FFF2-40B4-BE49-F238E27FC236}">
                <a16:creationId xmlns:a16="http://schemas.microsoft.com/office/drawing/2014/main" id="{6E7EF9C8-1ABB-3F06-1963-59528FDEB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r="11607" b="3"/>
          <a:stretch/>
        </p:blipFill>
        <p:spPr>
          <a:xfrm>
            <a:off x="4726375" y="-3"/>
            <a:ext cx="4228635" cy="3694372"/>
          </a:xfrm>
          <a:custGeom>
            <a:avLst/>
            <a:gdLst/>
            <a:ahLst/>
            <a:cxnLst/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</p:pic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7883EB15-8379-3B13-CAED-CD00149BF9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0" r="23678" b="3"/>
          <a:stretch/>
        </p:blipFill>
        <p:spPr>
          <a:xfrm>
            <a:off x="9082588" y="-3"/>
            <a:ext cx="3109415" cy="3694372"/>
          </a:xfrm>
          <a:prstGeom prst="rect">
            <a:avLst/>
          </a:prstGeom>
        </p:spPr>
      </p:pic>
      <p:pic>
        <p:nvPicPr>
          <p:cNvPr id="5" name="Imagem 4" descr="Gráfico&#10;&#10;Descrição gerada automaticamente com confiança baixa">
            <a:extLst>
              <a:ext uri="{FF2B5EF4-FFF2-40B4-BE49-F238E27FC236}">
                <a16:creationId xmlns:a16="http://schemas.microsoft.com/office/drawing/2014/main" id="{7A7F2BD5-40E9-9D8F-C60D-0BE364878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" r="17415" b="3"/>
          <a:stretch/>
        </p:blipFill>
        <p:spPr>
          <a:xfrm>
            <a:off x="4726725" y="3802960"/>
            <a:ext cx="4228282" cy="3055043"/>
          </a:xfrm>
          <a:custGeom>
            <a:avLst/>
            <a:gdLst/>
            <a:ahLst/>
            <a:cxnLst/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11" name="Imagem 10" descr="Uma imagem contendo Forma&#10;&#10;Descrição gerada automaticamente">
            <a:extLst>
              <a:ext uri="{FF2B5EF4-FFF2-40B4-BE49-F238E27FC236}">
                <a16:creationId xmlns:a16="http://schemas.microsoft.com/office/drawing/2014/main" id="{8D38B769-610D-149D-CB23-FBAC142EA3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r="16739" b="-5"/>
          <a:stretch/>
        </p:blipFill>
        <p:spPr>
          <a:xfrm>
            <a:off x="9082585" y="3802960"/>
            <a:ext cx="3109415" cy="30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6783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0CC0B-5D79-0FF5-77C2-838830C7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276225"/>
            <a:ext cx="2997200" cy="1325563"/>
          </a:xfrm>
        </p:spPr>
        <p:txBody>
          <a:bodyPr>
            <a:noAutofit/>
          </a:bodyPr>
          <a:lstStyle/>
          <a:p>
            <a:r>
              <a:rPr lang="pt-BR" sz="5400" dirty="0" err="1">
                <a:solidFill>
                  <a:srgbClr val="FF0000"/>
                </a:solidFill>
                <a:latin typeface="Algerian" panose="04020705040A02060702" pitchFamily="82" charset="0"/>
              </a:rPr>
              <a:t>Stage</a:t>
            </a:r>
            <a:r>
              <a:rPr lang="pt-BR" sz="5400" dirty="0">
                <a:solidFill>
                  <a:srgbClr val="FF0000"/>
                </a:solidFill>
                <a:latin typeface="Algerian" panose="04020705040A02060702" pitchFamily="82" charset="0"/>
              </a:rPr>
              <a:t> 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C9129A-A831-F7D1-3315-AEEA28671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Mocks</a:t>
            </a:r>
            <a:endParaRPr lang="pt-BR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9BAA1F4E-8C3D-0A5D-3050-0A4A683B6C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231650"/>
              </p:ext>
            </p:extLst>
          </p:nvPr>
        </p:nvGraphicFramePr>
        <p:xfrm>
          <a:off x="0" y="4791075"/>
          <a:ext cx="292735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Acrobat Document" r:id="rId3" imgW="2927264" imgH="2196938" progId="AcroExch.Document.DC">
                  <p:embed/>
                </p:oleObj>
              </mc:Choice>
              <mc:Fallback>
                <p:oleObj name="Acrobat Document" r:id="rId3" imgW="2927264" imgH="2196938" progId="AcroExch.Document.DC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9BAA1F4E-8C3D-0A5D-3050-0A4A683B6C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791075"/>
                        <a:ext cx="292735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7F0035C3-3A1D-8303-9C76-D7D59AE86D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643606"/>
              </p:ext>
            </p:extLst>
          </p:nvPr>
        </p:nvGraphicFramePr>
        <p:xfrm>
          <a:off x="2749550" y="4891322"/>
          <a:ext cx="2495550" cy="187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Acrobat Document" r:id="rId5" imgW="2927264" imgH="2196938" progId="AcroExch.Document.DC">
                  <p:embed/>
                </p:oleObj>
              </mc:Choice>
              <mc:Fallback>
                <p:oleObj name="Acrobat Document" r:id="rId5" imgW="2927264" imgH="2196938" progId="AcroExch.Document.DC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7F0035C3-3A1D-8303-9C76-D7D59AE86D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9550" y="4891322"/>
                        <a:ext cx="2495550" cy="1873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E373E2D8-B75F-9FF3-635A-9E75201CC0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678974"/>
              </p:ext>
            </p:extLst>
          </p:nvPr>
        </p:nvGraphicFramePr>
        <p:xfrm>
          <a:off x="6010275" y="4500563"/>
          <a:ext cx="292735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r:id="rId7" imgW="2927264" imgH="2196938" progId="AcroExch.Document.DC">
                  <p:embed/>
                </p:oleObj>
              </mc:Choice>
              <mc:Fallback>
                <p:oleObj name="Acrobat Document" r:id="rId7" imgW="2927264" imgH="2196938" progId="AcroExch.Document.DC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E373E2D8-B75F-9FF3-635A-9E75201CC0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10275" y="4500563"/>
                        <a:ext cx="292735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2420CDAC-9E47-4485-9802-E1857E832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346866"/>
              </p:ext>
            </p:extLst>
          </p:nvPr>
        </p:nvGraphicFramePr>
        <p:xfrm>
          <a:off x="3029744" y="1900782"/>
          <a:ext cx="1935162" cy="213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Acrobat Document" r:id="rId9" imgW="1371501" imgH="1511138" progId="AcroExch.Document.DC">
                  <p:embed/>
                </p:oleObj>
              </mc:Choice>
              <mc:Fallback>
                <p:oleObj name="Acrobat Document" r:id="rId9" imgW="1371501" imgH="1511138" progId="AcroExch.Document.DC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2420CDAC-9E47-4485-9802-E1857E832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29744" y="1900782"/>
                        <a:ext cx="1935162" cy="213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48D991E-3836-90C5-E7C3-F55A34D78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837939"/>
              </p:ext>
            </p:extLst>
          </p:nvPr>
        </p:nvGraphicFramePr>
        <p:xfrm>
          <a:off x="8887618" y="1653097"/>
          <a:ext cx="2719388" cy="2041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Acrobat Document" r:id="rId11" imgW="2927264" imgH="2196938" progId="AcroExch.Document.DC">
                  <p:embed/>
                </p:oleObj>
              </mc:Choice>
              <mc:Fallback>
                <p:oleObj name="Acrobat Document" r:id="rId11" imgW="2927264" imgH="2196938" progId="AcroExch.Document.DC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648D991E-3836-90C5-E7C3-F55A34D784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887618" y="1653097"/>
                        <a:ext cx="2719388" cy="2041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77CD02C7-9502-9199-D419-313402690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733505"/>
              </p:ext>
            </p:extLst>
          </p:nvPr>
        </p:nvGraphicFramePr>
        <p:xfrm>
          <a:off x="6010275" y="1742282"/>
          <a:ext cx="2099182" cy="231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Acrobat Document" r:id="rId13" imgW="1371501" imgH="1511138" progId="AcroExch.Document.DC">
                  <p:embed/>
                </p:oleObj>
              </mc:Choice>
              <mc:Fallback>
                <p:oleObj name="Acrobat Document" r:id="rId13" imgW="1371501" imgH="1511138" progId="AcroExch.Document.DC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77CD02C7-9502-9199-D419-3134026905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0275" y="1742282"/>
                        <a:ext cx="2099182" cy="2312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133850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8B61BD-0EE1-4D29-B894-126CD61C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BC14DD5-C584-4158-BF76-ECE3C6DB4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947992 w 12192000"/>
              <a:gd name="connsiteY0" fmla="*/ 2457985 h 6858000"/>
              <a:gd name="connsiteX1" fmla="*/ 5926156 w 12192000"/>
              <a:gd name="connsiteY1" fmla="*/ 2472983 h 6858000"/>
              <a:gd name="connsiteX2" fmla="*/ 6047792 w 12192000"/>
              <a:gd name="connsiteY2" fmla="*/ 2529213 h 6858000"/>
              <a:gd name="connsiteX3" fmla="*/ 5857576 w 12192000"/>
              <a:gd name="connsiteY3" fmla="*/ 2499619 h 6858000"/>
              <a:gd name="connsiteX4" fmla="*/ 5854328 w 12192000"/>
              <a:gd name="connsiteY4" fmla="*/ 2518740 h 6858000"/>
              <a:gd name="connsiteX5" fmla="*/ 6070351 w 12192000"/>
              <a:gd name="connsiteY5" fmla="*/ 2591134 h 6858000"/>
              <a:gd name="connsiteX6" fmla="*/ 6051040 w 12192000"/>
              <a:gd name="connsiteY6" fmla="*/ 2602290 h 6858000"/>
              <a:gd name="connsiteX7" fmla="*/ 5936261 w 12192000"/>
              <a:gd name="connsiteY7" fmla="*/ 2574288 h 6858000"/>
              <a:gd name="connsiteX8" fmla="*/ 5913160 w 12192000"/>
              <a:gd name="connsiteY8" fmla="*/ 2581573 h 6858000"/>
              <a:gd name="connsiteX9" fmla="*/ 5924531 w 12192000"/>
              <a:gd name="connsiteY9" fmla="*/ 2615492 h 6858000"/>
              <a:gd name="connsiteX10" fmla="*/ 5974341 w 12192000"/>
              <a:gd name="connsiteY10" fmla="*/ 2628696 h 6858000"/>
              <a:gd name="connsiteX11" fmla="*/ 6051944 w 12192000"/>
              <a:gd name="connsiteY11" fmla="*/ 2708377 h 6858000"/>
              <a:gd name="connsiteX12" fmla="*/ 5934457 w 12192000"/>
              <a:gd name="connsiteY12" fmla="*/ 2698814 h 6858000"/>
              <a:gd name="connsiteX13" fmla="*/ 5913702 w 12192000"/>
              <a:gd name="connsiteY13" fmla="*/ 2718165 h 6858000"/>
              <a:gd name="connsiteX14" fmla="*/ 5905761 w 12192000"/>
              <a:gd name="connsiteY14" fmla="*/ 2743207 h 6858000"/>
              <a:gd name="connsiteX15" fmla="*/ 5860282 w 12192000"/>
              <a:gd name="connsiteY15" fmla="*/ 2763923 h 6858000"/>
              <a:gd name="connsiteX16" fmla="*/ 5931750 w 12192000"/>
              <a:gd name="connsiteY16" fmla="*/ 2787144 h 6858000"/>
              <a:gd name="connsiteX17" fmla="*/ 5855409 w 12192000"/>
              <a:gd name="connsiteY17" fmla="*/ 2787144 h 6858000"/>
              <a:gd name="connsiteX18" fmla="*/ 5767701 w 12192000"/>
              <a:gd name="connsiteY18" fmla="*/ 2771209 h 6858000"/>
              <a:gd name="connsiteX19" fmla="*/ 5674216 w 12192000"/>
              <a:gd name="connsiteY19" fmla="*/ 2776216 h 6858000"/>
              <a:gd name="connsiteX20" fmla="*/ 5487249 w 12192000"/>
              <a:gd name="connsiteY20" fmla="*/ 2746850 h 6858000"/>
              <a:gd name="connsiteX21" fmla="*/ 5398276 w 12192000"/>
              <a:gd name="connsiteY21" fmla="*/ 2748898 h 6858000"/>
              <a:gd name="connsiteX22" fmla="*/ 5892947 w 12192000"/>
              <a:gd name="connsiteY22" fmla="*/ 2946502 h 6858000"/>
              <a:gd name="connsiteX23" fmla="*/ 5867682 w 12192000"/>
              <a:gd name="connsiteY23" fmla="*/ 2989983 h 6858000"/>
              <a:gd name="connsiteX24" fmla="*/ 5971273 w 12192000"/>
              <a:gd name="connsiteY24" fmla="*/ 3037335 h 6858000"/>
              <a:gd name="connsiteX25" fmla="*/ 5996719 w 12192000"/>
              <a:gd name="connsiteY25" fmla="*/ 3084231 h 6858000"/>
              <a:gd name="connsiteX26" fmla="*/ 5964776 w 12192000"/>
              <a:gd name="connsiteY26" fmla="*/ 3080134 h 6858000"/>
              <a:gd name="connsiteX27" fmla="*/ 5937344 w 12192000"/>
              <a:gd name="connsiteY27" fmla="*/ 3089012 h 6858000"/>
              <a:gd name="connsiteX28" fmla="*/ 5948713 w 12192000"/>
              <a:gd name="connsiteY28" fmla="*/ 3148657 h 6858000"/>
              <a:gd name="connsiteX29" fmla="*/ 6095075 w 12192000"/>
              <a:gd name="connsiteY29" fmla="*/ 3225605 h 6858000"/>
              <a:gd name="connsiteX30" fmla="*/ 6108249 w 12192000"/>
              <a:gd name="connsiteY30" fmla="*/ 3250646 h 6858000"/>
              <a:gd name="connsiteX31" fmla="*/ 6090744 w 12192000"/>
              <a:gd name="connsiteY31" fmla="*/ 3268403 h 6858000"/>
              <a:gd name="connsiteX32" fmla="*/ 6043461 w 12192000"/>
              <a:gd name="connsiteY32" fmla="*/ 3277509 h 6858000"/>
              <a:gd name="connsiteX33" fmla="*/ 6109692 w 12192000"/>
              <a:gd name="connsiteY33" fmla="*/ 3362879 h 6858000"/>
              <a:gd name="connsiteX34" fmla="*/ 6133877 w 12192000"/>
              <a:gd name="connsiteY34" fmla="*/ 3386554 h 6858000"/>
              <a:gd name="connsiteX35" fmla="*/ 6175205 w 12192000"/>
              <a:gd name="connsiteY35" fmla="*/ 3423208 h 6858000"/>
              <a:gd name="connsiteX36" fmla="*/ 6175926 w 12192000"/>
              <a:gd name="connsiteY36" fmla="*/ 3434363 h 6858000"/>
              <a:gd name="connsiteX37" fmla="*/ 6119620 w 12192000"/>
              <a:gd name="connsiteY37" fmla="*/ 3473747 h 6858000"/>
              <a:gd name="connsiteX38" fmla="*/ 6018015 w 12192000"/>
              <a:gd name="connsiteY38" fmla="*/ 3463046 h 6858000"/>
              <a:gd name="connsiteX39" fmla="*/ 6168166 w 12192000"/>
              <a:gd name="connsiteY39" fmla="*/ 3521781 h 6858000"/>
              <a:gd name="connsiteX40" fmla="*/ 5682157 w 12192000"/>
              <a:gd name="connsiteY40" fmla="*/ 3381775 h 6858000"/>
              <a:gd name="connsiteX41" fmla="*/ 5713198 w 12192000"/>
              <a:gd name="connsiteY41" fmla="*/ 3418426 h 6858000"/>
              <a:gd name="connsiteX42" fmla="*/ 5883202 w 12192000"/>
              <a:gd name="connsiteY42" fmla="*/ 3514950 h 6858000"/>
              <a:gd name="connsiteX43" fmla="*/ 5931387 w 12192000"/>
              <a:gd name="connsiteY43" fmla="*/ 3575508 h 6858000"/>
              <a:gd name="connsiteX44" fmla="*/ 5981919 w 12192000"/>
              <a:gd name="connsiteY44" fmla="*/ 3608971 h 6858000"/>
              <a:gd name="connsiteX45" fmla="*/ 6052845 w 12192000"/>
              <a:gd name="connsiteY45" fmla="*/ 3608290 h 6858000"/>
              <a:gd name="connsiteX46" fmla="*/ 6103196 w 12192000"/>
              <a:gd name="connsiteY46" fmla="*/ 3659739 h 6858000"/>
              <a:gd name="connsiteX47" fmla="*/ 6050680 w 12192000"/>
              <a:gd name="connsiteY47" fmla="*/ 3670666 h 6858000"/>
              <a:gd name="connsiteX48" fmla="*/ 5989139 w 12192000"/>
              <a:gd name="connsiteY48" fmla="*/ 3662243 h 6858000"/>
              <a:gd name="connsiteX49" fmla="*/ 5856311 w 12192000"/>
              <a:gd name="connsiteY49" fmla="*/ 3664973 h 6858000"/>
              <a:gd name="connsiteX50" fmla="*/ 5780153 w 12192000"/>
              <a:gd name="connsiteY50" fmla="*/ 3674991 h 6858000"/>
              <a:gd name="connsiteX51" fmla="*/ 5605096 w 12192000"/>
              <a:gd name="connsiteY51" fmla="*/ 3657917 h 6858000"/>
              <a:gd name="connsiteX52" fmla="*/ 5615384 w 12192000"/>
              <a:gd name="connsiteY52" fmla="*/ 3701627 h 6858000"/>
              <a:gd name="connsiteX53" fmla="*/ 5608886 w 12192000"/>
              <a:gd name="connsiteY53" fmla="*/ 3739645 h 6858000"/>
              <a:gd name="connsiteX54" fmla="*/ 5606359 w 12192000"/>
              <a:gd name="connsiteY54" fmla="*/ 3822284 h 6858000"/>
              <a:gd name="connsiteX55" fmla="*/ 5607984 w 12192000"/>
              <a:gd name="connsiteY55" fmla="*/ 3835716 h 6858000"/>
              <a:gd name="connsiteX56" fmla="*/ 5568822 w 12192000"/>
              <a:gd name="connsiteY56" fmla="*/ 3844366 h 6858000"/>
              <a:gd name="connsiteX57" fmla="*/ 5802171 w 12192000"/>
              <a:gd name="connsiteY57" fmla="*/ 4016244 h 6858000"/>
              <a:gd name="connsiteX58" fmla="*/ 5646244 w 12192000"/>
              <a:gd name="connsiteY58" fmla="*/ 3972534 h 6858000"/>
              <a:gd name="connsiteX59" fmla="*/ 5625129 w 12192000"/>
              <a:gd name="connsiteY59" fmla="*/ 4044701 h 6858000"/>
              <a:gd name="connsiteX60" fmla="*/ 5698400 w 12192000"/>
              <a:gd name="connsiteY60" fmla="*/ 4108899 h 6858000"/>
              <a:gd name="connsiteX61" fmla="*/ 5725470 w 12192000"/>
              <a:gd name="connsiteY61" fmla="*/ 4235930 h 6858000"/>
              <a:gd name="connsiteX62" fmla="*/ 5712295 w 12192000"/>
              <a:gd name="connsiteY62" fmla="*/ 4352032 h 6858000"/>
              <a:gd name="connsiteX63" fmla="*/ 5680894 w 12192000"/>
              <a:gd name="connsiteY63" fmla="*/ 4388911 h 6858000"/>
              <a:gd name="connsiteX64" fmla="*/ 5635415 w 12192000"/>
              <a:gd name="connsiteY64" fmla="*/ 4455158 h 6858000"/>
              <a:gd name="connsiteX65" fmla="*/ 5607263 w 12192000"/>
              <a:gd name="connsiteY65" fmla="*/ 4496136 h 6858000"/>
              <a:gd name="connsiteX66" fmla="*/ 5509446 w 12192000"/>
              <a:gd name="connsiteY66" fmla="*/ 4480201 h 6858000"/>
              <a:gd name="connsiteX67" fmla="*/ 5639928 w 12192000"/>
              <a:gd name="connsiteY67" fmla="*/ 4584239 h 6858000"/>
              <a:gd name="connsiteX68" fmla="*/ 5534171 w 12192000"/>
              <a:gd name="connsiteY68" fmla="*/ 4571262 h 6858000"/>
              <a:gd name="connsiteX69" fmla="*/ 5499701 w 12192000"/>
              <a:gd name="connsiteY69" fmla="*/ 4578547 h 6858000"/>
              <a:gd name="connsiteX70" fmla="*/ 5519373 w 12192000"/>
              <a:gd name="connsiteY70" fmla="*/ 4612239 h 6858000"/>
              <a:gd name="connsiteX71" fmla="*/ 5596974 w 12192000"/>
              <a:gd name="connsiteY71" fmla="*/ 4669379 h 6858000"/>
              <a:gd name="connsiteX72" fmla="*/ 5756873 w 12192000"/>
              <a:gd name="connsiteY72" fmla="*/ 4824185 h 6858000"/>
              <a:gd name="connsiteX73" fmla="*/ 5602028 w 12192000"/>
              <a:gd name="connsiteY73" fmla="*/ 4753158 h 6858000"/>
              <a:gd name="connsiteX74" fmla="*/ 5765173 w 12192000"/>
              <a:gd name="connsiteY74" fmla="*/ 4912286 h 6858000"/>
              <a:gd name="connsiteX75" fmla="*/ 5801450 w 12192000"/>
              <a:gd name="connsiteY75" fmla="*/ 4965101 h 6858000"/>
              <a:gd name="connsiteX76" fmla="*/ 5874721 w 12192000"/>
              <a:gd name="connsiteY76" fmla="*/ 5096229 h 6858000"/>
              <a:gd name="connsiteX77" fmla="*/ 5871110 w 12192000"/>
              <a:gd name="connsiteY77" fmla="*/ 5111026 h 6858000"/>
              <a:gd name="connsiteX78" fmla="*/ 5786469 w 12192000"/>
              <a:gd name="connsiteY78" fmla="*/ 5089855 h 6858000"/>
              <a:gd name="connsiteX79" fmla="*/ 5896196 w 12192000"/>
              <a:gd name="connsiteY79" fmla="*/ 5200041 h 6858000"/>
              <a:gd name="connsiteX80" fmla="*/ 6009534 w 12192000"/>
              <a:gd name="connsiteY80" fmla="*/ 5284725 h 6858000"/>
              <a:gd name="connsiteX81" fmla="*/ 5929042 w 12192000"/>
              <a:gd name="connsiteY81" fmla="*/ 5271751 h 6858000"/>
              <a:gd name="connsiteX82" fmla="*/ 5818413 w 12192000"/>
              <a:gd name="connsiteY82" fmla="*/ 5223260 h 6858000"/>
              <a:gd name="connsiteX83" fmla="*/ 5779973 w 12192000"/>
              <a:gd name="connsiteY83" fmla="*/ 5241473 h 6858000"/>
              <a:gd name="connsiteX84" fmla="*/ 5884826 w 12192000"/>
              <a:gd name="connsiteY84" fmla="*/ 5321606 h 6858000"/>
              <a:gd name="connsiteX85" fmla="*/ 5944924 w 12192000"/>
              <a:gd name="connsiteY85" fmla="*/ 5358715 h 6858000"/>
              <a:gd name="connsiteX86" fmla="*/ 5968926 w 12192000"/>
              <a:gd name="connsiteY86" fmla="*/ 5387170 h 6858000"/>
              <a:gd name="connsiteX87" fmla="*/ 6037505 w 12192000"/>
              <a:gd name="connsiteY87" fmla="*/ 5488704 h 6858000"/>
              <a:gd name="connsiteX88" fmla="*/ 6238910 w 12192000"/>
              <a:gd name="connsiteY88" fmla="*/ 5599571 h 6858000"/>
              <a:gd name="connsiteX89" fmla="*/ 6427321 w 12192000"/>
              <a:gd name="connsiteY89" fmla="*/ 5737302 h 6858000"/>
              <a:gd name="connsiteX90" fmla="*/ 6574408 w 12192000"/>
              <a:gd name="connsiteY90" fmla="*/ 5823126 h 6858000"/>
              <a:gd name="connsiteX91" fmla="*/ 6946177 w 12192000"/>
              <a:gd name="connsiteY91" fmla="*/ 5933538 h 6858000"/>
              <a:gd name="connsiteX92" fmla="*/ 8356197 w 12192000"/>
              <a:gd name="connsiteY92" fmla="*/ 5184561 h 6858000"/>
              <a:gd name="connsiteX93" fmla="*/ 8374063 w 12192000"/>
              <a:gd name="connsiteY93" fmla="*/ 5162249 h 6858000"/>
              <a:gd name="connsiteX94" fmla="*/ 8442461 w 12192000"/>
              <a:gd name="connsiteY94" fmla="*/ 5078246 h 6858000"/>
              <a:gd name="connsiteX95" fmla="*/ 8500574 w 12192000"/>
              <a:gd name="connsiteY95" fmla="*/ 5002664 h 6858000"/>
              <a:gd name="connsiteX96" fmla="*/ 8470255 w 12192000"/>
              <a:gd name="connsiteY96" fmla="*/ 4977167 h 6858000"/>
              <a:gd name="connsiteX97" fmla="*/ 8511222 w 12192000"/>
              <a:gd name="connsiteY97" fmla="*/ 4905001 h 6858000"/>
              <a:gd name="connsiteX98" fmla="*/ 8641522 w 12192000"/>
              <a:gd name="connsiteY98" fmla="*/ 4682584 h 6858000"/>
              <a:gd name="connsiteX99" fmla="*/ 8698730 w 12192000"/>
              <a:gd name="connsiteY99" fmla="*/ 4633640 h 6858000"/>
              <a:gd name="connsiteX100" fmla="*/ 8768393 w 12192000"/>
              <a:gd name="connsiteY100" fmla="*/ 4510479 h 6858000"/>
              <a:gd name="connsiteX101" fmla="*/ 8778319 w 12192000"/>
              <a:gd name="connsiteY101" fmla="*/ 4482024 h 6858000"/>
              <a:gd name="connsiteX102" fmla="*/ 8764062 w 12192000"/>
              <a:gd name="connsiteY102" fmla="*/ 4445824 h 6858000"/>
              <a:gd name="connsiteX103" fmla="*/ 8753414 w 12192000"/>
              <a:gd name="connsiteY103" fmla="*/ 4409400 h 6858000"/>
              <a:gd name="connsiteX104" fmla="*/ 8767310 w 12192000"/>
              <a:gd name="connsiteY104" fmla="*/ 4398700 h 6858000"/>
              <a:gd name="connsiteX105" fmla="*/ 8856643 w 12192000"/>
              <a:gd name="connsiteY105" fmla="*/ 4380261 h 6858000"/>
              <a:gd name="connsiteX106" fmla="*/ 8804848 w 12192000"/>
              <a:gd name="connsiteY106" fmla="*/ 4311055 h 6858000"/>
              <a:gd name="connsiteX107" fmla="*/ 8713530 w 12192000"/>
              <a:gd name="connsiteY107" fmla="*/ 4207927 h 6858000"/>
              <a:gd name="connsiteX108" fmla="*/ 8672022 w 12192000"/>
              <a:gd name="connsiteY108" fmla="*/ 4134623 h 6858000"/>
              <a:gd name="connsiteX109" fmla="*/ 8667148 w 12192000"/>
              <a:gd name="connsiteY109" fmla="*/ 4069059 h 6858000"/>
              <a:gd name="connsiteX110" fmla="*/ 8585575 w 12192000"/>
              <a:gd name="connsiteY110" fmla="*/ 4030359 h 6858000"/>
              <a:gd name="connsiteX111" fmla="*/ 8662275 w 12192000"/>
              <a:gd name="connsiteY111" fmla="*/ 3891717 h 6858000"/>
              <a:gd name="connsiteX112" fmla="*/ 8670037 w 12192000"/>
              <a:gd name="connsiteY112" fmla="*/ 3863033 h 6858000"/>
              <a:gd name="connsiteX113" fmla="*/ 8624017 w 12192000"/>
              <a:gd name="connsiteY113" fmla="*/ 3760362 h 6858000"/>
              <a:gd name="connsiteX114" fmla="*/ 8616436 w 12192000"/>
              <a:gd name="connsiteY114" fmla="*/ 3743970 h 6858000"/>
              <a:gd name="connsiteX115" fmla="*/ 8599473 w 12192000"/>
              <a:gd name="connsiteY115" fmla="*/ 3711188 h 6858000"/>
              <a:gd name="connsiteX116" fmla="*/ 8550745 w 12192000"/>
              <a:gd name="connsiteY116" fmla="*/ 3703220 h 6858000"/>
              <a:gd name="connsiteX117" fmla="*/ 8576010 w 12192000"/>
              <a:gd name="connsiteY117" fmla="*/ 3680000 h 6858000"/>
              <a:gd name="connsiteX118" fmla="*/ 8625100 w 12192000"/>
              <a:gd name="connsiteY118" fmla="*/ 3601459 h 6858000"/>
              <a:gd name="connsiteX119" fmla="*/ 8592433 w 12192000"/>
              <a:gd name="connsiteY119" fmla="*/ 3526333 h 6858000"/>
              <a:gd name="connsiteX120" fmla="*/ 8590269 w 12192000"/>
              <a:gd name="connsiteY120" fmla="*/ 3484900 h 6858000"/>
              <a:gd name="connsiteX121" fmla="*/ 8645312 w 12192000"/>
              <a:gd name="connsiteY121" fmla="*/ 3431858 h 6858000"/>
              <a:gd name="connsiteX122" fmla="*/ 8686820 w 12192000"/>
              <a:gd name="connsiteY122" fmla="*/ 3410914 h 6858000"/>
              <a:gd name="connsiteX123" fmla="*/ 8705950 w 12192000"/>
              <a:gd name="connsiteY123" fmla="*/ 3380864 h 6858000"/>
              <a:gd name="connsiteX124" fmla="*/ 8683391 w 12192000"/>
              <a:gd name="connsiteY124" fmla="*/ 3355822 h 6858000"/>
              <a:gd name="connsiteX125" fmla="*/ 8583229 w 12192000"/>
              <a:gd name="connsiteY125" fmla="*/ 3296177 h 6858000"/>
              <a:gd name="connsiteX126" fmla="*/ 8637190 w 12192000"/>
              <a:gd name="connsiteY126" fmla="*/ 3246320 h 6858000"/>
              <a:gd name="connsiteX127" fmla="*/ 8355114 w 12192000"/>
              <a:gd name="connsiteY127" fmla="*/ 3011154 h 6858000"/>
              <a:gd name="connsiteX128" fmla="*/ 8321004 w 12192000"/>
              <a:gd name="connsiteY128" fmla="*/ 2975186 h 6858000"/>
              <a:gd name="connsiteX129" fmla="*/ 8139993 w 12192000"/>
              <a:gd name="connsiteY129" fmla="*/ 2887993 h 6858000"/>
              <a:gd name="connsiteX130" fmla="*/ 7953747 w 12192000"/>
              <a:gd name="connsiteY130" fmla="*/ 2826301 h 6858000"/>
              <a:gd name="connsiteX131" fmla="*/ 8083145 w 12192000"/>
              <a:gd name="connsiteY131" fmla="*/ 2696083 h 6858000"/>
              <a:gd name="connsiteX132" fmla="*/ 7885529 w 12192000"/>
              <a:gd name="connsiteY132" fmla="*/ 2665804 h 6858000"/>
              <a:gd name="connsiteX133" fmla="*/ 7866219 w 12192000"/>
              <a:gd name="connsiteY133" fmla="*/ 2666715 h 6858000"/>
              <a:gd name="connsiteX134" fmla="*/ 7478205 w 12192000"/>
              <a:gd name="connsiteY134" fmla="*/ 2646681 h 6858000"/>
              <a:gd name="connsiteX135" fmla="*/ 6921993 w 12192000"/>
              <a:gd name="connsiteY135" fmla="*/ 2580207 h 6858000"/>
              <a:gd name="connsiteX136" fmla="*/ 6461612 w 12192000"/>
              <a:gd name="connsiteY136" fmla="*/ 2540368 h 6858000"/>
              <a:gd name="connsiteX137" fmla="*/ 5971453 w 12192000"/>
              <a:gd name="connsiteY137" fmla="*/ 2462965 h 6858000"/>
              <a:gd name="connsiteX138" fmla="*/ 5947992 w 12192000"/>
              <a:gd name="connsiteY138" fmla="*/ 2457985 h 6858000"/>
              <a:gd name="connsiteX139" fmla="*/ 0 w 12192000"/>
              <a:gd name="connsiteY139" fmla="*/ 0 h 6858000"/>
              <a:gd name="connsiteX140" fmla="*/ 8078332 w 12192000"/>
              <a:gd name="connsiteY140" fmla="*/ 0 h 6858000"/>
              <a:gd name="connsiteX141" fmla="*/ 8051806 w 12192000"/>
              <a:gd name="connsiteY141" fmla="*/ 19899 h 6858000"/>
              <a:gd name="connsiteX142" fmla="*/ 7919411 w 12192000"/>
              <a:gd name="connsiteY142" fmla="*/ 69998 h 6858000"/>
              <a:gd name="connsiteX143" fmla="*/ 7880558 w 12192000"/>
              <a:gd name="connsiteY143" fmla="*/ 103665 h 6858000"/>
              <a:gd name="connsiteX144" fmla="*/ 7913505 w 12192000"/>
              <a:gd name="connsiteY144" fmla="*/ 144066 h 6858000"/>
              <a:gd name="connsiteX145" fmla="*/ 7984993 w 12192000"/>
              <a:gd name="connsiteY145" fmla="*/ 172224 h 6858000"/>
              <a:gd name="connsiteX146" fmla="*/ 8079793 w 12192000"/>
              <a:gd name="connsiteY146" fmla="*/ 243535 h 6858000"/>
              <a:gd name="connsiteX147" fmla="*/ 8076065 w 12192000"/>
              <a:gd name="connsiteY147" fmla="*/ 299239 h 6858000"/>
              <a:gd name="connsiteX148" fmla="*/ 8019804 w 12192000"/>
              <a:gd name="connsiteY148" fmla="*/ 400240 h 6858000"/>
              <a:gd name="connsiteX149" fmla="*/ 8104349 w 12192000"/>
              <a:gd name="connsiteY149" fmla="*/ 505833 h 6858000"/>
              <a:gd name="connsiteX150" fmla="*/ 8147864 w 12192000"/>
              <a:gd name="connsiteY150" fmla="*/ 537052 h 6858000"/>
              <a:gd name="connsiteX151" fmla="*/ 8063941 w 12192000"/>
              <a:gd name="connsiteY151" fmla="*/ 547764 h 6858000"/>
              <a:gd name="connsiteX152" fmla="*/ 8034725 w 12192000"/>
              <a:gd name="connsiteY152" fmla="*/ 591836 h 6858000"/>
              <a:gd name="connsiteX153" fmla="*/ 8021669 w 12192000"/>
              <a:gd name="connsiteY153" fmla="*/ 613874 h 6858000"/>
              <a:gd name="connsiteX154" fmla="*/ 7942410 w 12192000"/>
              <a:gd name="connsiteY154" fmla="*/ 751909 h 6858000"/>
              <a:gd name="connsiteX155" fmla="*/ 7955778 w 12192000"/>
              <a:gd name="connsiteY155" fmla="*/ 790472 h 6858000"/>
              <a:gd name="connsiteX156" fmla="*/ 8087876 w 12192000"/>
              <a:gd name="connsiteY156" fmla="*/ 976867 h 6858000"/>
              <a:gd name="connsiteX157" fmla="*/ 7947386 w 12192000"/>
              <a:gd name="connsiteY157" fmla="*/ 1028897 h 6858000"/>
              <a:gd name="connsiteX158" fmla="*/ 7938992 w 12192000"/>
              <a:gd name="connsiteY158" fmla="*/ 1117042 h 6858000"/>
              <a:gd name="connsiteX159" fmla="*/ 7867503 w 12192000"/>
              <a:gd name="connsiteY159" fmla="*/ 1215596 h 6858000"/>
              <a:gd name="connsiteX160" fmla="*/ 7710229 w 12192000"/>
              <a:gd name="connsiteY160" fmla="*/ 1354244 h 6858000"/>
              <a:gd name="connsiteX161" fmla="*/ 7621024 w 12192000"/>
              <a:gd name="connsiteY161" fmla="*/ 1447286 h 6858000"/>
              <a:gd name="connsiteX162" fmla="*/ 7774880 w 12192000"/>
              <a:gd name="connsiteY162" fmla="*/ 1472076 h 6858000"/>
              <a:gd name="connsiteX163" fmla="*/ 7798812 w 12192000"/>
              <a:gd name="connsiteY163" fmla="*/ 1486462 h 6858000"/>
              <a:gd name="connsiteX164" fmla="*/ 7780474 w 12192000"/>
              <a:gd name="connsiteY164" fmla="*/ 1535432 h 6858000"/>
              <a:gd name="connsiteX165" fmla="*/ 7755919 w 12192000"/>
              <a:gd name="connsiteY165" fmla="*/ 1584099 h 6858000"/>
              <a:gd name="connsiteX166" fmla="*/ 7773014 w 12192000"/>
              <a:gd name="connsiteY166" fmla="*/ 1622355 h 6858000"/>
              <a:gd name="connsiteX167" fmla="*/ 7892993 w 12192000"/>
              <a:gd name="connsiteY167" fmla="*/ 1787937 h 6858000"/>
              <a:gd name="connsiteX168" fmla="*/ 7991521 w 12192000"/>
              <a:gd name="connsiteY168" fmla="*/ 1853739 h 6858000"/>
              <a:gd name="connsiteX169" fmla="*/ 8215932 w 12192000"/>
              <a:gd name="connsiteY169" fmla="*/ 2152764 h 6858000"/>
              <a:gd name="connsiteX170" fmla="*/ 8286489 w 12192000"/>
              <a:gd name="connsiteY170" fmla="*/ 2249786 h 6858000"/>
              <a:gd name="connsiteX171" fmla="*/ 8234270 w 12192000"/>
              <a:gd name="connsiteY171" fmla="*/ 2284064 h 6858000"/>
              <a:gd name="connsiteX172" fmla="*/ 8334357 w 12192000"/>
              <a:gd name="connsiteY172" fmla="*/ 2385679 h 6858000"/>
              <a:gd name="connsiteX173" fmla="*/ 8452157 w 12192000"/>
              <a:gd name="connsiteY173" fmla="*/ 2498616 h 6858000"/>
              <a:gd name="connsiteX174" fmla="*/ 8482927 w 12192000"/>
              <a:gd name="connsiteY174" fmla="*/ 2528612 h 6858000"/>
              <a:gd name="connsiteX175" fmla="*/ 10911361 w 12192000"/>
              <a:gd name="connsiteY175" fmla="*/ 3535561 h 6858000"/>
              <a:gd name="connsiteX176" fmla="*/ 11551649 w 12192000"/>
              <a:gd name="connsiteY176" fmla="*/ 3387120 h 6858000"/>
              <a:gd name="connsiteX177" fmla="*/ 11804971 w 12192000"/>
              <a:gd name="connsiteY177" fmla="*/ 3271735 h 6858000"/>
              <a:gd name="connsiteX178" fmla="*/ 12129465 w 12192000"/>
              <a:gd name="connsiteY178" fmla="*/ 3086565 h 6858000"/>
              <a:gd name="connsiteX179" fmla="*/ 12192000 w 12192000"/>
              <a:gd name="connsiteY179" fmla="*/ 3060706 h 6858000"/>
              <a:gd name="connsiteX180" fmla="*/ 12192000 w 12192000"/>
              <a:gd name="connsiteY180" fmla="*/ 3766004 h 6858000"/>
              <a:gd name="connsiteX181" fmla="*/ 12069511 w 12192000"/>
              <a:gd name="connsiteY181" fmla="*/ 3730912 h 6858000"/>
              <a:gd name="connsiteX182" fmla="*/ 11743305 w 12192000"/>
              <a:gd name="connsiteY182" fmla="*/ 3682401 h 6858000"/>
              <a:gd name="connsiteX183" fmla="*/ 11692833 w 12192000"/>
              <a:gd name="connsiteY183" fmla="*/ 3681484 h 6858000"/>
              <a:gd name="connsiteX184" fmla="*/ 9314871 w 12192000"/>
              <a:gd name="connsiteY184" fmla="*/ 4689350 h 6858000"/>
              <a:gd name="connsiteX185" fmla="*/ 9284101 w 12192000"/>
              <a:gd name="connsiteY185" fmla="*/ 4719346 h 6858000"/>
              <a:gd name="connsiteX186" fmla="*/ 9166300 w 12192000"/>
              <a:gd name="connsiteY186" fmla="*/ 4832283 h 6858000"/>
              <a:gd name="connsiteX187" fmla="*/ 9066214 w 12192000"/>
              <a:gd name="connsiteY187" fmla="*/ 4933898 h 6858000"/>
              <a:gd name="connsiteX188" fmla="*/ 9118433 w 12192000"/>
              <a:gd name="connsiteY188" fmla="*/ 4968176 h 6858000"/>
              <a:gd name="connsiteX189" fmla="*/ 9047876 w 12192000"/>
              <a:gd name="connsiteY189" fmla="*/ 5065198 h 6858000"/>
              <a:gd name="connsiteX190" fmla="*/ 8823465 w 12192000"/>
              <a:gd name="connsiteY190" fmla="*/ 5364223 h 6858000"/>
              <a:gd name="connsiteX191" fmla="*/ 8724937 w 12192000"/>
              <a:gd name="connsiteY191" fmla="*/ 5430025 h 6858000"/>
              <a:gd name="connsiteX192" fmla="*/ 8604958 w 12192000"/>
              <a:gd name="connsiteY192" fmla="*/ 5595607 h 6858000"/>
              <a:gd name="connsiteX193" fmla="*/ 8587863 w 12192000"/>
              <a:gd name="connsiteY193" fmla="*/ 5633863 h 6858000"/>
              <a:gd name="connsiteX194" fmla="*/ 8612418 w 12192000"/>
              <a:gd name="connsiteY194" fmla="*/ 5682530 h 6858000"/>
              <a:gd name="connsiteX195" fmla="*/ 8630756 w 12192000"/>
              <a:gd name="connsiteY195" fmla="*/ 5731500 h 6858000"/>
              <a:gd name="connsiteX196" fmla="*/ 8606823 w 12192000"/>
              <a:gd name="connsiteY196" fmla="*/ 5745886 h 6858000"/>
              <a:gd name="connsiteX197" fmla="*/ 8452968 w 12192000"/>
              <a:gd name="connsiteY197" fmla="*/ 5770676 h 6858000"/>
              <a:gd name="connsiteX198" fmla="*/ 8542173 w 12192000"/>
              <a:gd name="connsiteY198" fmla="*/ 5863718 h 6858000"/>
              <a:gd name="connsiteX199" fmla="*/ 8699447 w 12192000"/>
              <a:gd name="connsiteY199" fmla="*/ 6002366 h 6858000"/>
              <a:gd name="connsiteX200" fmla="*/ 8770936 w 12192000"/>
              <a:gd name="connsiteY200" fmla="*/ 6100920 h 6858000"/>
              <a:gd name="connsiteX201" fmla="*/ 8779329 w 12192000"/>
              <a:gd name="connsiteY201" fmla="*/ 6189065 h 6858000"/>
              <a:gd name="connsiteX202" fmla="*/ 8919820 w 12192000"/>
              <a:gd name="connsiteY202" fmla="*/ 6241095 h 6858000"/>
              <a:gd name="connsiteX203" fmla="*/ 8787721 w 12192000"/>
              <a:gd name="connsiteY203" fmla="*/ 6427490 h 6858000"/>
              <a:gd name="connsiteX204" fmla="*/ 8774354 w 12192000"/>
              <a:gd name="connsiteY204" fmla="*/ 6466053 h 6858000"/>
              <a:gd name="connsiteX205" fmla="*/ 8853613 w 12192000"/>
              <a:gd name="connsiteY205" fmla="*/ 6604088 h 6858000"/>
              <a:gd name="connsiteX206" fmla="*/ 8866669 w 12192000"/>
              <a:gd name="connsiteY206" fmla="*/ 6626125 h 6858000"/>
              <a:gd name="connsiteX207" fmla="*/ 8895884 w 12192000"/>
              <a:gd name="connsiteY207" fmla="*/ 6670198 h 6858000"/>
              <a:gd name="connsiteX208" fmla="*/ 8979808 w 12192000"/>
              <a:gd name="connsiteY208" fmla="*/ 6680910 h 6858000"/>
              <a:gd name="connsiteX209" fmla="*/ 8936293 w 12192000"/>
              <a:gd name="connsiteY209" fmla="*/ 6712128 h 6858000"/>
              <a:gd name="connsiteX210" fmla="*/ 8851748 w 12192000"/>
              <a:gd name="connsiteY210" fmla="*/ 6817721 h 6858000"/>
              <a:gd name="connsiteX211" fmla="*/ 8854326 w 12192000"/>
              <a:gd name="connsiteY211" fmla="*/ 6858000 h 6858000"/>
              <a:gd name="connsiteX212" fmla="*/ 0 w 12192000"/>
              <a:gd name="connsiteY2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2192000" h="6858000">
                <a:moveTo>
                  <a:pt x="5947992" y="2457985"/>
                </a:moveTo>
                <a:cubicBezTo>
                  <a:pt x="5940097" y="2457729"/>
                  <a:pt x="5932472" y="2460803"/>
                  <a:pt x="5926156" y="2472983"/>
                </a:cubicBezTo>
                <a:cubicBezTo>
                  <a:pt x="5959722" y="2505081"/>
                  <a:pt x="6002495" y="2493015"/>
                  <a:pt x="6047792" y="2529213"/>
                </a:cubicBezTo>
                <a:cubicBezTo>
                  <a:pt x="5974160" y="2517829"/>
                  <a:pt x="5915867" y="2508723"/>
                  <a:pt x="5857576" y="2499619"/>
                </a:cubicBezTo>
                <a:cubicBezTo>
                  <a:pt x="5856491" y="2505992"/>
                  <a:pt x="5855409" y="2512367"/>
                  <a:pt x="5854328" y="2518740"/>
                </a:cubicBezTo>
                <a:cubicBezTo>
                  <a:pt x="5928861" y="2532172"/>
                  <a:pt x="5997802" y="2566775"/>
                  <a:pt x="6070351" y="2591134"/>
                </a:cubicBezTo>
                <a:cubicBezTo>
                  <a:pt x="6063673" y="2606161"/>
                  <a:pt x="6056996" y="2603200"/>
                  <a:pt x="6051040" y="2602290"/>
                </a:cubicBezTo>
                <a:cubicBezTo>
                  <a:pt x="6012239" y="2596370"/>
                  <a:pt x="5973439" y="2590453"/>
                  <a:pt x="5936261" y="2574288"/>
                </a:cubicBezTo>
                <a:cubicBezTo>
                  <a:pt x="5927960" y="2570644"/>
                  <a:pt x="5917853" y="2570644"/>
                  <a:pt x="5913160" y="2581573"/>
                </a:cubicBezTo>
                <a:cubicBezTo>
                  <a:pt x="5906483" y="2597054"/>
                  <a:pt x="5916047" y="2607071"/>
                  <a:pt x="5924531" y="2615492"/>
                </a:cubicBezTo>
                <a:cubicBezTo>
                  <a:pt x="5939329" y="2630063"/>
                  <a:pt x="5957196" y="2625966"/>
                  <a:pt x="5974341" y="2628696"/>
                </a:cubicBezTo>
                <a:cubicBezTo>
                  <a:pt x="6019999" y="2635754"/>
                  <a:pt x="6041837" y="2657837"/>
                  <a:pt x="6051944" y="2708377"/>
                </a:cubicBezTo>
                <a:cubicBezTo>
                  <a:pt x="6011879" y="2687887"/>
                  <a:pt x="5973256" y="2713157"/>
                  <a:pt x="5934457" y="2698814"/>
                </a:cubicBezTo>
                <a:cubicBezTo>
                  <a:pt x="5924351" y="2695173"/>
                  <a:pt x="5908288" y="2700635"/>
                  <a:pt x="5913702" y="2718165"/>
                </a:cubicBezTo>
                <a:cubicBezTo>
                  <a:pt x="5918755" y="2734556"/>
                  <a:pt x="5935540" y="2746393"/>
                  <a:pt x="5905761" y="2743207"/>
                </a:cubicBezTo>
                <a:cubicBezTo>
                  <a:pt x="5884465" y="2740930"/>
                  <a:pt x="5842778" y="2759370"/>
                  <a:pt x="5860282" y="2763923"/>
                </a:cubicBezTo>
                <a:cubicBezTo>
                  <a:pt x="5882300" y="2769615"/>
                  <a:pt x="5903777" y="2777811"/>
                  <a:pt x="5931750" y="2787144"/>
                </a:cubicBezTo>
                <a:cubicBezTo>
                  <a:pt x="5900888" y="2802395"/>
                  <a:pt x="5878690" y="2799208"/>
                  <a:pt x="5855409" y="2787144"/>
                </a:cubicBezTo>
                <a:cubicBezTo>
                  <a:pt x="5827256" y="2772574"/>
                  <a:pt x="5790619" y="2754817"/>
                  <a:pt x="5767701" y="2771209"/>
                </a:cubicBezTo>
                <a:cubicBezTo>
                  <a:pt x="5733410" y="2795794"/>
                  <a:pt x="5704896" y="2780314"/>
                  <a:pt x="5674216" y="2776216"/>
                </a:cubicBezTo>
                <a:cubicBezTo>
                  <a:pt x="5611774" y="2767792"/>
                  <a:pt x="5549872" y="2753678"/>
                  <a:pt x="5487249" y="2746850"/>
                </a:cubicBezTo>
                <a:cubicBezTo>
                  <a:pt x="5462163" y="2744118"/>
                  <a:pt x="5435093" y="2731143"/>
                  <a:pt x="5398276" y="2748898"/>
                </a:cubicBezTo>
                <a:cubicBezTo>
                  <a:pt x="5565032" y="2839732"/>
                  <a:pt x="5744058" y="2834041"/>
                  <a:pt x="5892947" y="2946502"/>
                </a:cubicBezTo>
                <a:cubicBezTo>
                  <a:pt x="5886631" y="2957201"/>
                  <a:pt x="5854508" y="2987707"/>
                  <a:pt x="5867682" y="2989983"/>
                </a:cubicBezTo>
                <a:cubicBezTo>
                  <a:pt x="5904678" y="2996585"/>
                  <a:pt x="5937523" y="3018895"/>
                  <a:pt x="5971273" y="3037335"/>
                </a:cubicBezTo>
                <a:cubicBezTo>
                  <a:pt x="5985891" y="3045302"/>
                  <a:pt x="6003576" y="3055776"/>
                  <a:pt x="5996719" y="3084231"/>
                </a:cubicBezTo>
                <a:cubicBezTo>
                  <a:pt x="5984267" y="3092199"/>
                  <a:pt x="5975063" y="3081044"/>
                  <a:pt x="5964776" y="3080134"/>
                </a:cubicBezTo>
                <a:cubicBezTo>
                  <a:pt x="5954308" y="3079224"/>
                  <a:pt x="5930847" y="3085141"/>
                  <a:pt x="5937344" y="3089012"/>
                </a:cubicBezTo>
                <a:cubicBezTo>
                  <a:pt x="5966942" y="3106542"/>
                  <a:pt x="5913702" y="3148657"/>
                  <a:pt x="5948713" y="3148657"/>
                </a:cubicBezTo>
                <a:cubicBezTo>
                  <a:pt x="6007366" y="3148884"/>
                  <a:pt x="6038588" y="3223555"/>
                  <a:pt x="6095075" y="3225605"/>
                </a:cubicBezTo>
                <a:cubicBezTo>
                  <a:pt x="6104098" y="3225831"/>
                  <a:pt x="6108430" y="3239035"/>
                  <a:pt x="6108249" y="3250646"/>
                </a:cubicBezTo>
                <a:cubicBezTo>
                  <a:pt x="6108249" y="3264533"/>
                  <a:pt x="6099948" y="3267037"/>
                  <a:pt x="6090744" y="3268403"/>
                </a:cubicBezTo>
                <a:cubicBezTo>
                  <a:pt x="6076667" y="3270451"/>
                  <a:pt x="6062049" y="3250646"/>
                  <a:pt x="6043461" y="3277509"/>
                </a:cubicBezTo>
                <a:cubicBezTo>
                  <a:pt x="6076847" y="3293216"/>
                  <a:pt x="6110234" y="3308925"/>
                  <a:pt x="6109692" y="3362879"/>
                </a:cubicBezTo>
                <a:cubicBezTo>
                  <a:pt x="6109513" y="3377448"/>
                  <a:pt x="6123409" y="3382912"/>
                  <a:pt x="6133877" y="3386554"/>
                </a:cubicBezTo>
                <a:cubicBezTo>
                  <a:pt x="6151202" y="3392474"/>
                  <a:pt x="6165818" y="3402946"/>
                  <a:pt x="6175205" y="3423208"/>
                </a:cubicBezTo>
                <a:cubicBezTo>
                  <a:pt x="6175023" y="3427077"/>
                  <a:pt x="6174842" y="3431175"/>
                  <a:pt x="6175926" y="3434363"/>
                </a:cubicBezTo>
                <a:cubicBezTo>
                  <a:pt x="6172859" y="3483307"/>
                  <a:pt x="6147593" y="3481940"/>
                  <a:pt x="6119620" y="3473747"/>
                </a:cubicBezTo>
                <a:cubicBezTo>
                  <a:pt x="6086232" y="3463729"/>
                  <a:pt x="6053206" y="3445516"/>
                  <a:pt x="6018015" y="3463046"/>
                </a:cubicBezTo>
                <a:cubicBezTo>
                  <a:pt x="6067646" y="3486494"/>
                  <a:pt x="6121605" y="3488316"/>
                  <a:pt x="6168166" y="3521781"/>
                </a:cubicBezTo>
                <a:cubicBezTo>
                  <a:pt x="5997802" y="3527928"/>
                  <a:pt x="5847289" y="3422296"/>
                  <a:pt x="5682157" y="3381775"/>
                </a:cubicBezTo>
                <a:cubicBezTo>
                  <a:pt x="5687753" y="3408864"/>
                  <a:pt x="5701106" y="3414328"/>
                  <a:pt x="5713198" y="3418426"/>
                </a:cubicBezTo>
                <a:cubicBezTo>
                  <a:pt x="5774197" y="3438916"/>
                  <a:pt x="5827616" y="3479666"/>
                  <a:pt x="5883202" y="3514950"/>
                </a:cubicBezTo>
                <a:cubicBezTo>
                  <a:pt x="5906121" y="3529520"/>
                  <a:pt x="5922726" y="3544092"/>
                  <a:pt x="5931387" y="3575508"/>
                </a:cubicBezTo>
                <a:cubicBezTo>
                  <a:pt x="5939149" y="3603965"/>
                  <a:pt x="5954128" y="3617168"/>
                  <a:pt x="5981919" y="3608971"/>
                </a:cubicBezTo>
                <a:cubicBezTo>
                  <a:pt x="6004478" y="3602142"/>
                  <a:pt x="6029202" y="3605784"/>
                  <a:pt x="6052845" y="3608290"/>
                </a:cubicBezTo>
                <a:cubicBezTo>
                  <a:pt x="6080096" y="3611021"/>
                  <a:pt x="6110596" y="3643120"/>
                  <a:pt x="6103196" y="3659739"/>
                </a:cubicBezTo>
                <a:cubicBezTo>
                  <a:pt x="6090564" y="3687968"/>
                  <a:pt x="6069448" y="3673853"/>
                  <a:pt x="6050680" y="3670666"/>
                </a:cubicBezTo>
                <a:cubicBezTo>
                  <a:pt x="6029383" y="3666796"/>
                  <a:pt x="5989861" y="3658828"/>
                  <a:pt x="5989139" y="3662243"/>
                </a:cubicBezTo>
                <a:cubicBezTo>
                  <a:pt x="5975242" y="3733043"/>
                  <a:pt x="5877426" y="3671351"/>
                  <a:pt x="5856311" y="3664973"/>
                </a:cubicBezTo>
                <a:cubicBezTo>
                  <a:pt x="5829964" y="3657007"/>
                  <a:pt x="5805239" y="3671577"/>
                  <a:pt x="5780153" y="3674991"/>
                </a:cubicBezTo>
                <a:cubicBezTo>
                  <a:pt x="5757776" y="3678178"/>
                  <a:pt x="5631264" y="3687968"/>
                  <a:pt x="5605096" y="3657917"/>
                </a:cubicBezTo>
                <a:cubicBezTo>
                  <a:pt x="5601487" y="3681365"/>
                  <a:pt x="5609066" y="3690927"/>
                  <a:pt x="5615384" y="3701627"/>
                </a:cubicBezTo>
                <a:cubicBezTo>
                  <a:pt x="5624226" y="3716879"/>
                  <a:pt x="5625670" y="3727579"/>
                  <a:pt x="5608886" y="3739645"/>
                </a:cubicBezTo>
                <a:cubicBezTo>
                  <a:pt x="5561061" y="3774249"/>
                  <a:pt x="5561784" y="3775386"/>
                  <a:pt x="5606359" y="3822284"/>
                </a:cubicBezTo>
                <a:cubicBezTo>
                  <a:pt x="5608526" y="3824332"/>
                  <a:pt x="5607622" y="3831162"/>
                  <a:pt x="5607984" y="3835716"/>
                </a:cubicBezTo>
                <a:cubicBezTo>
                  <a:pt x="5596254" y="3843000"/>
                  <a:pt x="5582537" y="3824787"/>
                  <a:pt x="5568822" y="3844366"/>
                </a:cubicBezTo>
                <a:cubicBezTo>
                  <a:pt x="5628557" y="3930418"/>
                  <a:pt x="5719696" y="3951589"/>
                  <a:pt x="5802171" y="4016244"/>
                </a:cubicBezTo>
                <a:cubicBezTo>
                  <a:pt x="5735397" y="4037643"/>
                  <a:pt x="5695332" y="3962973"/>
                  <a:pt x="5646244" y="3972534"/>
                </a:cubicBezTo>
                <a:cubicBezTo>
                  <a:pt x="5621699" y="3995983"/>
                  <a:pt x="5694611" y="4033546"/>
                  <a:pt x="5625129" y="4044701"/>
                </a:cubicBezTo>
                <a:cubicBezTo>
                  <a:pt x="5655268" y="4065189"/>
                  <a:pt x="5677646" y="4085221"/>
                  <a:pt x="5698400" y="4108899"/>
                </a:cubicBezTo>
                <a:cubicBezTo>
                  <a:pt x="5735397" y="4151242"/>
                  <a:pt x="5742615" y="4179015"/>
                  <a:pt x="5725470" y="4235930"/>
                </a:cubicBezTo>
                <a:cubicBezTo>
                  <a:pt x="5714280" y="4273265"/>
                  <a:pt x="5697858" y="4307641"/>
                  <a:pt x="5712295" y="4352032"/>
                </a:cubicBezTo>
                <a:cubicBezTo>
                  <a:pt x="5722402" y="4382538"/>
                  <a:pt x="5718431" y="4402571"/>
                  <a:pt x="5680894" y="4388911"/>
                </a:cubicBezTo>
                <a:cubicBezTo>
                  <a:pt x="5640469" y="4374341"/>
                  <a:pt x="5625311" y="4401660"/>
                  <a:pt x="5635415" y="4455158"/>
                </a:cubicBezTo>
                <a:cubicBezTo>
                  <a:pt x="5641912" y="4489535"/>
                  <a:pt x="5635053" y="4500006"/>
                  <a:pt x="5607263" y="4496136"/>
                </a:cubicBezTo>
                <a:cubicBezTo>
                  <a:pt x="5576581" y="4491811"/>
                  <a:pt x="5547347" y="4469272"/>
                  <a:pt x="5509446" y="4480201"/>
                </a:cubicBezTo>
                <a:cubicBezTo>
                  <a:pt x="5539765" y="4542578"/>
                  <a:pt x="5604556" y="4524821"/>
                  <a:pt x="5639928" y="4584239"/>
                </a:cubicBezTo>
                <a:cubicBezTo>
                  <a:pt x="5597697" y="4584465"/>
                  <a:pt x="5565392" y="4584239"/>
                  <a:pt x="5534171" y="4571262"/>
                </a:cubicBezTo>
                <a:cubicBezTo>
                  <a:pt x="5521177" y="4566025"/>
                  <a:pt x="5506919" y="4560563"/>
                  <a:pt x="5499701" y="4578547"/>
                </a:cubicBezTo>
                <a:cubicBezTo>
                  <a:pt x="5491219" y="4600174"/>
                  <a:pt x="5508725" y="4608370"/>
                  <a:pt x="5519373" y="4612239"/>
                </a:cubicBezTo>
                <a:cubicBezTo>
                  <a:pt x="5549331" y="4623167"/>
                  <a:pt x="5572251" y="4649119"/>
                  <a:pt x="5596974" y="4669379"/>
                </a:cubicBezTo>
                <a:cubicBezTo>
                  <a:pt x="5651296" y="4713773"/>
                  <a:pt x="5710854" y="4750880"/>
                  <a:pt x="5756873" y="4824185"/>
                </a:cubicBezTo>
                <a:cubicBezTo>
                  <a:pt x="5698941" y="4805517"/>
                  <a:pt x="5655808" y="4762036"/>
                  <a:pt x="5602028" y="4753158"/>
                </a:cubicBezTo>
                <a:cubicBezTo>
                  <a:pt x="5648590" y="4819860"/>
                  <a:pt x="5708506" y="4863796"/>
                  <a:pt x="5765173" y="4912286"/>
                </a:cubicBezTo>
                <a:cubicBezTo>
                  <a:pt x="5781416" y="4925946"/>
                  <a:pt x="5797839" y="4935280"/>
                  <a:pt x="5801450" y="4965101"/>
                </a:cubicBezTo>
                <a:cubicBezTo>
                  <a:pt x="5808487" y="5022926"/>
                  <a:pt x="5829602" y="5070733"/>
                  <a:pt x="5874721" y="5096229"/>
                </a:cubicBezTo>
                <a:cubicBezTo>
                  <a:pt x="5875080" y="5096458"/>
                  <a:pt x="5872555" y="5105110"/>
                  <a:pt x="5871110" y="5111026"/>
                </a:cubicBezTo>
                <a:cubicBezTo>
                  <a:pt x="5843499" y="5112849"/>
                  <a:pt x="5821663" y="5078700"/>
                  <a:pt x="5786469" y="5089855"/>
                </a:cubicBezTo>
                <a:cubicBezTo>
                  <a:pt x="5820218" y="5136296"/>
                  <a:pt x="5848372" y="5177958"/>
                  <a:pt x="5896196" y="5200041"/>
                </a:cubicBezTo>
                <a:cubicBezTo>
                  <a:pt x="5934457" y="5217568"/>
                  <a:pt x="5981739" y="5227813"/>
                  <a:pt x="6009534" y="5284725"/>
                </a:cubicBezTo>
                <a:cubicBezTo>
                  <a:pt x="5977228" y="5295882"/>
                  <a:pt x="5953224" y="5281769"/>
                  <a:pt x="5929042" y="5271751"/>
                </a:cubicBezTo>
                <a:cubicBezTo>
                  <a:pt x="5892045" y="5256270"/>
                  <a:pt x="5855409" y="5238742"/>
                  <a:pt x="5818413" y="5223260"/>
                </a:cubicBezTo>
                <a:cubicBezTo>
                  <a:pt x="5804336" y="5217341"/>
                  <a:pt x="5788996" y="5213242"/>
                  <a:pt x="5779973" y="5241473"/>
                </a:cubicBezTo>
                <a:cubicBezTo>
                  <a:pt x="5827077" y="5247392"/>
                  <a:pt x="5855230" y="5285637"/>
                  <a:pt x="5884826" y="5321606"/>
                </a:cubicBezTo>
                <a:cubicBezTo>
                  <a:pt x="5901430" y="5341868"/>
                  <a:pt x="5914966" y="5368959"/>
                  <a:pt x="5944924" y="5358715"/>
                </a:cubicBezTo>
                <a:cubicBezTo>
                  <a:pt x="5960626" y="5353252"/>
                  <a:pt x="5970550" y="5368502"/>
                  <a:pt x="5968926" y="5387170"/>
                </a:cubicBezTo>
                <a:cubicBezTo>
                  <a:pt x="5962971" y="5452963"/>
                  <a:pt x="5999606" y="5475955"/>
                  <a:pt x="6037505" y="5488704"/>
                </a:cubicBezTo>
                <a:cubicBezTo>
                  <a:pt x="6109333" y="5512608"/>
                  <a:pt x="6169069" y="5568837"/>
                  <a:pt x="6238910" y="5599571"/>
                </a:cubicBezTo>
                <a:cubicBezTo>
                  <a:pt x="6306768" y="5629394"/>
                  <a:pt x="6359285" y="5700193"/>
                  <a:pt x="6427321" y="5737302"/>
                </a:cubicBezTo>
                <a:cubicBezTo>
                  <a:pt x="6476592" y="5764165"/>
                  <a:pt x="6523694" y="5798767"/>
                  <a:pt x="6574408" y="5823126"/>
                </a:cubicBezTo>
                <a:cubicBezTo>
                  <a:pt x="6694419" y="5880723"/>
                  <a:pt x="6816779" y="5926936"/>
                  <a:pt x="6946177" y="5933538"/>
                </a:cubicBezTo>
                <a:cubicBezTo>
                  <a:pt x="7053016" y="5938775"/>
                  <a:pt x="7979734" y="5933767"/>
                  <a:pt x="8356197" y="5184561"/>
                </a:cubicBezTo>
                <a:cubicBezTo>
                  <a:pt x="8363416" y="5180917"/>
                  <a:pt x="8371536" y="5171356"/>
                  <a:pt x="8374063" y="5162249"/>
                </a:cubicBezTo>
                <a:cubicBezTo>
                  <a:pt x="8386155" y="5119678"/>
                  <a:pt x="8415752" y="5101238"/>
                  <a:pt x="8442461" y="5078246"/>
                </a:cubicBezTo>
                <a:cubicBezTo>
                  <a:pt x="8465923" y="5057984"/>
                  <a:pt x="8490829" y="5036813"/>
                  <a:pt x="8500574" y="5002664"/>
                </a:cubicBezTo>
                <a:cubicBezTo>
                  <a:pt x="8513388" y="4957134"/>
                  <a:pt x="8476933" y="4994469"/>
                  <a:pt x="8470255" y="4977167"/>
                </a:cubicBezTo>
                <a:cubicBezTo>
                  <a:pt x="8484151" y="4953492"/>
                  <a:pt x="8505628" y="4931864"/>
                  <a:pt x="8511222" y="4905001"/>
                </a:cubicBezTo>
                <a:cubicBezTo>
                  <a:pt x="8531614" y="4808021"/>
                  <a:pt x="8575650" y="4737448"/>
                  <a:pt x="8641522" y="4682584"/>
                </a:cubicBezTo>
                <a:cubicBezTo>
                  <a:pt x="8660471" y="4666876"/>
                  <a:pt x="8672923" y="4638191"/>
                  <a:pt x="8698730" y="4633640"/>
                </a:cubicBezTo>
                <a:cubicBezTo>
                  <a:pt x="8756120" y="4623622"/>
                  <a:pt x="8738073" y="4545310"/>
                  <a:pt x="8768393" y="4510479"/>
                </a:cubicBezTo>
                <a:cubicBezTo>
                  <a:pt x="8774168" y="4503875"/>
                  <a:pt x="8779401" y="4490901"/>
                  <a:pt x="8778319" y="4482024"/>
                </a:cubicBezTo>
                <a:cubicBezTo>
                  <a:pt x="8776696" y="4469272"/>
                  <a:pt x="8769837" y="4457207"/>
                  <a:pt x="8764062" y="4445824"/>
                </a:cubicBezTo>
                <a:cubicBezTo>
                  <a:pt x="8758106" y="4434442"/>
                  <a:pt x="8749083" y="4424425"/>
                  <a:pt x="8753414" y="4409400"/>
                </a:cubicBezTo>
                <a:cubicBezTo>
                  <a:pt x="8755217" y="4403254"/>
                  <a:pt x="8753956" y="4381855"/>
                  <a:pt x="8767310" y="4398700"/>
                </a:cubicBezTo>
                <a:cubicBezTo>
                  <a:pt x="8803945" y="4444915"/>
                  <a:pt x="8825242" y="4401206"/>
                  <a:pt x="8856643" y="4380261"/>
                </a:cubicBezTo>
                <a:cubicBezTo>
                  <a:pt x="8831377" y="4358633"/>
                  <a:pt x="8808638" y="4343381"/>
                  <a:pt x="8804848" y="4311055"/>
                </a:cubicBezTo>
                <a:cubicBezTo>
                  <a:pt x="8797088" y="4244352"/>
                  <a:pt x="8763883" y="4213847"/>
                  <a:pt x="8713530" y="4207927"/>
                </a:cubicBezTo>
                <a:cubicBezTo>
                  <a:pt x="8732118" y="4143502"/>
                  <a:pt x="8732118" y="4143502"/>
                  <a:pt x="8672022" y="4134623"/>
                </a:cubicBezTo>
                <a:cubicBezTo>
                  <a:pt x="8695122" y="4093646"/>
                  <a:pt x="8695122" y="4083174"/>
                  <a:pt x="8667148" y="4069059"/>
                </a:cubicBezTo>
                <a:cubicBezTo>
                  <a:pt x="8640258" y="4055627"/>
                  <a:pt x="8610481" y="4051074"/>
                  <a:pt x="8585575" y="4030359"/>
                </a:cubicBezTo>
                <a:cubicBezTo>
                  <a:pt x="8608496" y="3977998"/>
                  <a:pt x="8614992" y="3917215"/>
                  <a:pt x="8662275" y="3891717"/>
                </a:cubicBezTo>
                <a:cubicBezTo>
                  <a:pt x="8669675" y="3887847"/>
                  <a:pt x="8674728" y="3872139"/>
                  <a:pt x="8670037" y="3863033"/>
                </a:cubicBezTo>
                <a:cubicBezTo>
                  <a:pt x="8652891" y="3830024"/>
                  <a:pt x="8677435" y="3767419"/>
                  <a:pt x="8624017" y="3760362"/>
                </a:cubicBezTo>
                <a:cubicBezTo>
                  <a:pt x="8617338" y="3759679"/>
                  <a:pt x="8611202" y="3752848"/>
                  <a:pt x="8616436" y="3743970"/>
                </a:cubicBezTo>
                <a:cubicBezTo>
                  <a:pt x="8634484" y="3713010"/>
                  <a:pt x="8612646" y="3715058"/>
                  <a:pt x="8599473" y="3711188"/>
                </a:cubicBezTo>
                <a:cubicBezTo>
                  <a:pt x="8583590" y="3706409"/>
                  <a:pt x="8565543" y="3720067"/>
                  <a:pt x="8550745" y="3703220"/>
                </a:cubicBezTo>
                <a:cubicBezTo>
                  <a:pt x="8554174" y="3685463"/>
                  <a:pt x="8566987" y="3685690"/>
                  <a:pt x="8576010" y="3680000"/>
                </a:cubicBezTo>
                <a:cubicBezTo>
                  <a:pt x="8602359" y="3663608"/>
                  <a:pt x="8623836" y="3644031"/>
                  <a:pt x="8625100" y="3601459"/>
                </a:cubicBezTo>
                <a:cubicBezTo>
                  <a:pt x="8626001" y="3567084"/>
                  <a:pt x="8628889" y="3536807"/>
                  <a:pt x="8592433" y="3526333"/>
                </a:cubicBezTo>
                <a:cubicBezTo>
                  <a:pt x="8577274" y="3522007"/>
                  <a:pt x="8581606" y="3497194"/>
                  <a:pt x="8590269" y="3484900"/>
                </a:cubicBezTo>
                <a:cubicBezTo>
                  <a:pt x="8605789" y="3463046"/>
                  <a:pt x="8618601" y="3433907"/>
                  <a:pt x="8645312" y="3431858"/>
                </a:cubicBezTo>
                <a:cubicBezTo>
                  <a:pt x="8661554" y="3430493"/>
                  <a:pt x="8674007" y="3421385"/>
                  <a:pt x="8686820" y="3410914"/>
                </a:cubicBezTo>
                <a:cubicBezTo>
                  <a:pt x="8696024" y="3403399"/>
                  <a:pt x="8707033" y="3397026"/>
                  <a:pt x="8705950" y="3380864"/>
                </a:cubicBezTo>
                <a:cubicBezTo>
                  <a:pt x="8704867" y="3365383"/>
                  <a:pt x="8694220" y="3359009"/>
                  <a:pt x="8683391" y="3355822"/>
                </a:cubicBezTo>
                <a:cubicBezTo>
                  <a:pt x="8647296" y="3345578"/>
                  <a:pt x="8613369" y="3330552"/>
                  <a:pt x="8583229" y="3296177"/>
                </a:cubicBezTo>
                <a:cubicBezTo>
                  <a:pt x="8603262" y="3277964"/>
                  <a:pt x="8622392" y="3264761"/>
                  <a:pt x="8637190" y="3246320"/>
                </a:cubicBezTo>
                <a:cubicBezTo>
                  <a:pt x="8672923" y="3201702"/>
                  <a:pt x="8370273" y="3061239"/>
                  <a:pt x="8355114" y="3011154"/>
                </a:cubicBezTo>
                <a:cubicBezTo>
                  <a:pt x="8350422" y="2995674"/>
                  <a:pt x="8334361" y="2979739"/>
                  <a:pt x="8321004" y="2975186"/>
                </a:cubicBezTo>
                <a:cubicBezTo>
                  <a:pt x="8258382" y="2953786"/>
                  <a:pt x="8204061" y="2905750"/>
                  <a:pt x="8139993" y="2887993"/>
                </a:cubicBezTo>
                <a:cubicBezTo>
                  <a:pt x="8079535" y="2871148"/>
                  <a:pt x="8019980" y="2848609"/>
                  <a:pt x="7953747" y="2826301"/>
                </a:cubicBezTo>
                <a:cubicBezTo>
                  <a:pt x="7994353" y="2770297"/>
                  <a:pt x="8066361" y="2776900"/>
                  <a:pt x="8083145" y="2696083"/>
                </a:cubicBezTo>
                <a:cubicBezTo>
                  <a:pt x="8017633" y="2675138"/>
                  <a:pt x="7948695" y="2699043"/>
                  <a:pt x="7885529" y="2665804"/>
                </a:cubicBezTo>
                <a:cubicBezTo>
                  <a:pt x="7880115" y="2662846"/>
                  <a:pt x="7872715" y="2665804"/>
                  <a:pt x="7866219" y="2666715"/>
                </a:cubicBezTo>
                <a:cubicBezTo>
                  <a:pt x="7736099" y="2684472"/>
                  <a:pt x="7606520" y="2668993"/>
                  <a:pt x="7478205" y="2646681"/>
                </a:cubicBezTo>
                <a:cubicBezTo>
                  <a:pt x="7293403" y="2614811"/>
                  <a:pt x="7107878" y="2594550"/>
                  <a:pt x="6921993" y="2580207"/>
                </a:cubicBezTo>
                <a:cubicBezTo>
                  <a:pt x="6768412" y="2568368"/>
                  <a:pt x="6614471" y="2563133"/>
                  <a:pt x="6461612" y="2540368"/>
                </a:cubicBezTo>
                <a:cubicBezTo>
                  <a:pt x="6298106" y="2516010"/>
                  <a:pt x="6134780" y="2488463"/>
                  <a:pt x="5971453" y="2462965"/>
                </a:cubicBezTo>
                <a:cubicBezTo>
                  <a:pt x="5964054" y="2461826"/>
                  <a:pt x="5955887" y="2458241"/>
                  <a:pt x="5947992" y="2457985"/>
                </a:cubicBezTo>
                <a:close/>
                <a:moveTo>
                  <a:pt x="0" y="0"/>
                </a:moveTo>
                <a:lnTo>
                  <a:pt x="8078332" y="0"/>
                </a:lnTo>
                <a:lnTo>
                  <a:pt x="8051806" y="19899"/>
                </a:lnTo>
                <a:cubicBezTo>
                  <a:pt x="8010559" y="45723"/>
                  <a:pt x="7966035" y="59669"/>
                  <a:pt x="7919411" y="69998"/>
                </a:cubicBezTo>
                <a:cubicBezTo>
                  <a:pt x="7900760" y="74283"/>
                  <a:pt x="7882423" y="82852"/>
                  <a:pt x="7880558" y="103665"/>
                </a:cubicBezTo>
                <a:cubicBezTo>
                  <a:pt x="7878694" y="125395"/>
                  <a:pt x="7897654" y="133963"/>
                  <a:pt x="7913505" y="144066"/>
                </a:cubicBezTo>
                <a:cubicBezTo>
                  <a:pt x="7935573" y="158143"/>
                  <a:pt x="7957019" y="170388"/>
                  <a:pt x="7984993" y="172224"/>
                </a:cubicBezTo>
                <a:cubicBezTo>
                  <a:pt x="8030996" y="174978"/>
                  <a:pt x="8053062" y="214154"/>
                  <a:pt x="8079793" y="243535"/>
                </a:cubicBezTo>
                <a:cubicBezTo>
                  <a:pt x="8094711" y="260064"/>
                  <a:pt x="8102173" y="293423"/>
                  <a:pt x="8076065" y="299239"/>
                </a:cubicBezTo>
                <a:cubicBezTo>
                  <a:pt x="8013279" y="313320"/>
                  <a:pt x="8018253" y="354025"/>
                  <a:pt x="8019804" y="400240"/>
                </a:cubicBezTo>
                <a:cubicBezTo>
                  <a:pt x="8021980" y="457476"/>
                  <a:pt x="8058970" y="483796"/>
                  <a:pt x="8104349" y="505833"/>
                </a:cubicBezTo>
                <a:cubicBezTo>
                  <a:pt x="8119890" y="513484"/>
                  <a:pt x="8141956" y="513178"/>
                  <a:pt x="8147864" y="537052"/>
                </a:cubicBezTo>
                <a:cubicBezTo>
                  <a:pt x="8122377" y="559700"/>
                  <a:pt x="8091295" y="541338"/>
                  <a:pt x="8063941" y="547764"/>
                </a:cubicBezTo>
                <a:cubicBezTo>
                  <a:pt x="8041252" y="552966"/>
                  <a:pt x="8003642" y="550213"/>
                  <a:pt x="8034725" y="591836"/>
                </a:cubicBezTo>
                <a:cubicBezTo>
                  <a:pt x="8043740" y="603773"/>
                  <a:pt x="8033171" y="612956"/>
                  <a:pt x="8021669" y="613874"/>
                </a:cubicBezTo>
                <a:cubicBezTo>
                  <a:pt x="7929668" y="623362"/>
                  <a:pt x="7971939" y="707531"/>
                  <a:pt x="7942410" y="751909"/>
                </a:cubicBezTo>
                <a:cubicBezTo>
                  <a:pt x="7934331" y="764151"/>
                  <a:pt x="7943034" y="785269"/>
                  <a:pt x="7955778" y="790472"/>
                </a:cubicBezTo>
                <a:cubicBezTo>
                  <a:pt x="8037212" y="824753"/>
                  <a:pt x="8048401" y="906472"/>
                  <a:pt x="8087876" y="976867"/>
                </a:cubicBezTo>
                <a:cubicBezTo>
                  <a:pt x="8044981" y="1004717"/>
                  <a:pt x="7993697" y="1010838"/>
                  <a:pt x="7947386" y="1028897"/>
                </a:cubicBezTo>
                <a:cubicBezTo>
                  <a:pt x="7899207" y="1047873"/>
                  <a:pt x="7899207" y="1061952"/>
                  <a:pt x="7938992" y="1117042"/>
                </a:cubicBezTo>
                <a:cubicBezTo>
                  <a:pt x="7835489" y="1128980"/>
                  <a:pt x="7835489" y="1128980"/>
                  <a:pt x="7867503" y="1215596"/>
                </a:cubicBezTo>
                <a:cubicBezTo>
                  <a:pt x="7780782" y="1223554"/>
                  <a:pt x="7723594" y="1264566"/>
                  <a:pt x="7710229" y="1354244"/>
                </a:cubicBezTo>
                <a:cubicBezTo>
                  <a:pt x="7703701" y="1397704"/>
                  <a:pt x="7664539" y="1418209"/>
                  <a:pt x="7621024" y="1447286"/>
                </a:cubicBezTo>
                <a:cubicBezTo>
                  <a:pt x="7675106" y="1475446"/>
                  <a:pt x="7711784" y="1534209"/>
                  <a:pt x="7774880" y="1472076"/>
                </a:cubicBezTo>
                <a:cubicBezTo>
                  <a:pt x="7797879" y="1449429"/>
                  <a:pt x="7795707" y="1478199"/>
                  <a:pt x="7798812" y="1486462"/>
                </a:cubicBezTo>
                <a:cubicBezTo>
                  <a:pt x="7806271" y="1506661"/>
                  <a:pt x="7790732" y="1520130"/>
                  <a:pt x="7780474" y="1535432"/>
                </a:cubicBezTo>
                <a:cubicBezTo>
                  <a:pt x="7770528" y="1550736"/>
                  <a:pt x="7758715" y="1566956"/>
                  <a:pt x="7755919" y="1584099"/>
                </a:cubicBezTo>
                <a:cubicBezTo>
                  <a:pt x="7754055" y="1596034"/>
                  <a:pt x="7763068" y="1613478"/>
                  <a:pt x="7773014" y="1622355"/>
                </a:cubicBezTo>
                <a:cubicBezTo>
                  <a:pt x="7825233" y="1669183"/>
                  <a:pt x="7794151" y="1774469"/>
                  <a:pt x="7892993" y="1787937"/>
                </a:cubicBezTo>
                <a:cubicBezTo>
                  <a:pt x="7937439" y="1794056"/>
                  <a:pt x="7958885" y="1832621"/>
                  <a:pt x="7991521" y="1853739"/>
                </a:cubicBezTo>
                <a:cubicBezTo>
                  <a:pt x="8104970" y="1927500"/>
                  <a:pt x="8180811" y="2022380"/>
                  <a:pt x="8215932" y="2152764"/>
                </a:cubicBezTo>
                <a:cubicBezTo>
                  <a:pt x="8225567" y="2188879"/>
                  <a:pt x="8262556" y="2217957"/>
                  <a:pt x="8286489" y="2249786"/>
                </a:cubicBezTo>
                <a:cubicBezTo>
                  <a:pt x="8274987" y="2273047"/>
                  <a:pt x="8212203" y="2222852"/>
                  <a:pt x="8234270" y="2284064"/>
                </a:cubicBezTo>
                <a:cubicBezTo>
                  <a:pt x="8251054" y="2329975"/>
                  <a:pt x="8293949" y="2358439"/>
                  <a:pt x="8334357" y="2385679"/>
                </a:cubicBezTo>
                <a:cubicBezTo>
                  <a:pt x="8380357" y="2416591"/>
                  <a:pt x="8431331" y="2441382"/>
                  <a:pt x="8452157" y="2498616"/>
                </a:cubicBezTo>
                <a:cubicBezTo>
                  <a:pt x="8456509" y="2510859"/>
                  <a:pt x="8470494" y="2523714"/>
                  <a:pt x="8482927" y="2528612"/>
                </a:cubicBezTo>
                <a:cubicBezTo>
                  <a:pt x="9131298" y="3535869"/>
                  <a:pt x="10727356" y="3542602"/>
                  <a:pt x="10911361" y="3535561"/>
                </a:cubicBezTo>
                <a:cubicBezTo>
                  <a:pt x="11134219" y="3526686"/>
                  <a:pt x="11344956" y="3464554"/>
                  <a:pt x="11551649" y="3387120"/>
                </a:cubicBezTo>
                <a:cubicBezTo>
                  <a:pt x="11638991" y="3354371"/>
                  <a:pt x="11720114" y="3307851"/>
                  <a:pt x="11804971" y="3271735"/>
                </a:cubicBezTo>
                <a:cubicBezTo>
                  <a:pt x="11922148" y="3221845"/>
                  <a:pt x="12012596" y="3126660"/>
                  <a:pt x="12129465" y="3086565"/>
                </a:cubicBezTo>
                <a:lnTo>
                  <a:pt x="12192000" y="3060706"/>
                </a:lnTo>
                <a:lnTo>
                  <a:pt x="12192000" y="3766004"/>
                </a:lnTo>
                <a:lnTo>
                  <a:pt x="12069511" y="3730912"/>
                </a:lnTo>
                <a:cubicBezTo>
                  <a:pt x="11963133" y="3704591"/>
                  <a:pt x="11854734" y="3686839"/>
                  <a:pt x="11743305" y="3682401"/>
                </a:cubicBezTo>
                <a:cubicBezTo>
                  <a:pt x="11731805" y="3681961"/>
                  <a:pt x="11714789" y="3681575"/>
                  <a:pt x="11692833" y="3681484"/>
                </a:cubicBezTo>
                <a:cubicBezTo>
                  <a:pt x="11363495" y="3680110"/>
                  <a:pt x="9922719" y="3745047"/>
                  <a:pt x="9314871" y="4689350"/>
                </a:cubicBezTo>
                <a:cubicBezTo>
                  <a:pt x="9302438" y="4694248"/>
                  <a:pt x="9288453" y="4707103"/>
                  <a:pt x="9284101" y="4719346"/>
                </a:cubicBezTo>
                <a:cubicBezTo>
                  <a:pt x="9263275" y="4776580"/>
                  <a:pt x="9212301" y="4801371"/>
                  <a:pt x="9166300" y="4832283"/>
                </a:cubicBezTo>
                <a:cubicBezTo>
                  <a:pt x="9125893" y="4859523"/>
                  <a:pt x="9082998" y="4887987"/>
                  <a:pt x="9066214" y="4933898"/>
                </a:cubicBezTo>
                <a:cubicBezTo>
                  <a:pt x="9044146" y="4995110"/>
                  <a:pt x="9106931" y="4944915"/>
                  <a:pt x="9118433" y="4968176"/>
                </a:cubicBezTo>
                <a:cubicBezTo>
                  <a:pt x="9094500" y="5000005"/>
                  <a:pt x="9057511" y="5029083"/>
                  <a:pt x="9047876" y="5065198"/>
                </a:cubicBezTo>
                <a:cubicBezTo>
                  <a:pt x="9012755" y="5195582"/>
                  <a:pt x="8936914" y="5290462"/>
                  <a:pt x="8823465" y="5364223"/>
                </a:cubicBezTo>
                <a:cubicBezTo>
                  <a:pt x="8790828" y="5385341"/>
                  <a:pt x="8769383" y="5423906"/>
                  <a:pt x="8724937" y="5430025"/>
                </a:cubicBezTo>
                <a:cubicBezTo>
                  <a:pt x="8626095" y="5443493"/>
                  <a:pt x="8657177" y="5548779"/>
                  <a:pt x="8604958" y="5595607"/>
                </a:cubicBezTo>
                <a:cubicBezTo>
                  <a:pt x="8595012" y="5604484"/>
                  <a:pt x="8585999" y="5621928"/>
                  <a:pt x="8587863" y="5633863"/>
                </a:cubicBezTo>
                <a:cubicBezTo>
                  <a:pt x="8590659" y="5651006"/>
                  <a:pt x="8602472" y="5667226"/>
                  <a:pt x="8612418" y="5682530"/>
                </a:cubicBezTo>
                <a:cubicBezTo>
                  <a:pt x="8622675" y="5697832"/>
                  <a:pt x="8638215" y="5711301"/>
                  <a:pt x="8630756" y="5731500"/>
                </a:cubicBezTo>
                <a:cubicBezTo>
                  <a:pt x="8627651" y="5739763"/>
                  <a:pt x="8629823" y="5768533"/>
                  <a:pt x="8606823" y="5745886"/>
                </a:cubicBezTo>
                <a:cubicBezTo>
                  <a:pt x="8543727" y="5683753"/>
                  <a:pt x="8507049" y="5742516"/>
                  <a:pt x="8452968" y="5770676"/>
                </a:cubicBezTo>
                <a:cubicBezTo>
                  <a:pt x="8496482" y="5799753"/>
                  <a:pt x="8535645" y="5820258"/>
                  <a:pt x="8542173" y="5863718"/>
                </a:cubicBezTo>
                <a:cubicBezTo>
                  <a:pt x="8555538" y="5953396"/>
                  <a:pt x="8612726" y="5994408"/>
                  <a:pt x="8699447" y="6002366"/>
                </a:cubicBezTo>
                <a:cubicBezTo>
                  <a:pt x="8667433" y="6088982"/>
                  <a:pt x="8667433" y="6088982"/>
                  <a:pt x="8770936" y="6100920"/>
                </a:cubicBezTo>
                <a:cubicBezTo>
                  <a:pt x="8731151" y="6156010"/>
                  <a:pt x="8731151" y="6170089"/>
                  <a:pt x="8779329" y="6189065"/>
                </a:cubicBezTo>
                <a:cubicBezTo>
                  <a:pt x="8825641" y="6207124"/>
                  <a:pt x="8876925" y="6213245"/>
                  <a:pt x="8919820" y="6241095"/>
                </a:cubicBezTo>
                <a:cubicBezTo>
                  <a:pt x="8880345" y="6311490"/>
                  <a:pt x="8869155" y="6393209"/>
                  <a:pt x="8787721" y="6427490"/>
                </a:cubicBezTo>
                <a:cubicBezTo>
                  <a:pt x="8774978" y="6432693"/>
                  <a:pt x="8766275" y="6453811"/>
                  <a:pt x="8774354" y="6466053"/>
                </a:cubicBezTo>
                <a:cubicBezTo>
                  <a:pt x="8803883" y="6510431"/>
                  <a:pt x="8761612" y="6594600"/>
                  <a:pt x="8853613" y="6604088"/>
                </a:cubicBezTo>
                <a:cubicBezTo>
                  <a:pt x="8865115" y="6605005"/>
                  <a:pt x="8875684" y="6614189"/>
                  <a:pt x="8866669" y="6626125"/>
                </a:cubicBezTo>
                <a:cubicBezTo>
                  <a:pt x="8835586" y="6667749"/>
                  <a:pt x="8873196" y="6664996"/>
                  <a:pt x="8895884" y="6670198"/>
                </a:cubicBezTo>
                <a:cubicBezTo>
                  <a:pt x="8923238" y="6676624"/>
                  <a:pt x="8954320" y="6658261"/>
                  <a:pt x="8979808" y="6680910"/>
                </a:cubicBezTo>
                <a:cubicBezTo>
                  <a:pt x="8973900" y="6704783"/>
                  <a:pt x="8951834" y="6704478"/>
                  <a:pt x="8936293" y="6712128"/>
                </a:cubicBezTo>
                <a:cubicBezTo>
                  <a:pt x="8890913" y="6734166"/>
                  <a:pt x="8853924" y="6760486"/>
                  <a:pt x="8851748" y="6817721"/>
                </a:cubicBezTo>
                <a:lnTo>
                  <a:pt x="88543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5BF308-D172-F082-8A9A-5778A274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Stage 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9696FA-B3F3-2584-9923-FFFA542A3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948" y="4222225"/>
            <a:ext cx="3627928" cy="13794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Theory</a:t>
            </a:r>
          </a:p>
        </p:txBody>
      </p:sp>
      <p:pic>
        <p:nvPicPr>
          <p:cNvPr id="10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A69BF38D-5852-DB79-31EC-1541EE612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3214" y="141251"/>
            <a:ext cx="2037728" cy="28801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CACD2F-4FC1-8463-4446-2BB1B1BC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75" y="3532488"/>
            <a:ext cx="1902725" cy="13794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E6226E-EFE0-296F-DF4B-9250A885A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4782981"/>
            <a:ext cx="2142700" cy="137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4596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2E681-3185-5AAB-E73E-D03FBE29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0" y="288925"/>
            <a:ext cx="2743200" cy="1325563"/>
          </a:xfrm>
        </p:spPr>
        <p:txBody>
          <a:bodyPr/>
          <a:lstStyle/>
          <a:p>
            <a:r>
              <a:rPr lang="pt-BR" dirty="0" err="1">
                <a:solidFill>
                  <a:srgbClr val="FF0000"/>
                </a:solidFill>
                <a:latin typeface="Algerian" panose="04020705040A02060702" pitchFamily="82" charset="0"/>
              </a:rPr>
              <a:t>Theory</a:t>
            </a:r>
            <a:endParaRPr lang="pt-BR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923E2D-4367-14CB-C871-AEDCCAA08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14488"/>
            <a:ext cx="10972800" cy="5083175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7030A0"/>
                </a:solidFill>
              </a:rPr>
              <a:t>Structure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of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Dark</a:t>
            </a:r>
            <a:r>
              <a:rPr lang="pt-BR" dirty="0">
                <a:solidFill>
                  <a:srgbClr val="7030A0"/>
                </a:solidFill>
              </a:rPr>
              <a:t> Sector </a:t>
            </a:r>
          </a:p>
          <a:p>
            <a:r>
              <a:rPr lang="pt-BR" dirty="0" err="1">
                <a:solidFill>
                  <a:srgbClr val="7030A0"/>
                </a:solidFill>
              </a:rPr>
              <a:t>cosmological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parameters</a:t>
            </a:r>
            <a:r>
              <a:rPr lang="pt-BR" dirty="0">
                <a:solidFill>
                  <a:srgbClr val="7030A0"/>
                </a:solidFill>
              </a:rPr>
              <a:t> </a:t>
            </a:r>
          </a:p>
          <a:p>
            <a:r>
              <a:rPr lang="pt-BR" dirty="0">
                <a:solidFill>
                  <a:srgbClr val="7030A0"/>
                </a:solidFill>
              </a:rPr>
              <a:t>DE/DM </a:t>
            </a:r>
            <a:r>
              <a:rPr lang="pt-BR" dirty="0" err="1">
                <a:solidFill>
                  <a:srgbClr val="7030A0"/>
                </a:solidFill>
              </a:rPr>
              <a:t>interactions</a:t>
            </a:r>
            <a:endParaRPr lang="pt-BR" dirty="0">
              <a:solidFill>
                <a:srgbClr val="7030A0"/>
              </a:solidFill>
            </a:endParaRPr>
          </a:p>
          <a:p>
            <a:r>
              <a:rPr lang="pt-BR" dirty="0">
                <a:solidFill>
                  <a:srgbClr val="7030A0"/>
                </a:solidFill>
              </a:rPr>
              <a:t>Models </a:t>
            </a:r>
            <a:r>
              <a:rPr lang="pt-BR" dirty="0" err="1">
                <a:solidFill>
                  <a:srgbClr val="7030A0"/>
                </a:solidFill>
              </a:rPr>
              <a:t>of</a:t>
            </a:r>
            <a:r>
              <a:rPr lang="pt-BR" dirty="0">
                <a:solidFill>
                  <a:srgbClr val="7030A0"/>
                </a:solidFill>
              </a:rPr>
              <a:t> DM/DE</a:t>
            </a:r>
          </a:p>
          <a:p>
            <a:r>
              <a:rPr lang="pt-BR" dirty="0" err="1">
                <a:solidFill>
                  <a:srgbClr val="7030A0"/>
                </a:solidFill>
              </a:rPr>
              <a:t>FRB´s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and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cosmological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parameters</a:t>
            </a:r>
            <a:r>
              <a:rPr lang="pt-BR" dirty="0">
                <a:solidFill>
                  <a:srgbClr val="7030A0"/>
                </a:solidFill>
              </a:rPr>
              <a:t>/</a:t>
            </a:r>
            <a:r>
              <a:rPr lang="pt-BR" dirty="0" err="1">
                <a:solidFill>
                  <a:srgbClr val="7030A0"/>
                </a:solidFill>
              </a:rPr>
              <a:t>consequences</a:t>
            </a:r>
            <a:endParaRPr lang="pt-BR" dirty="0">
              <a:solidFill>
                <a:srgbClr val="7030A0"/>
              </a:solidFill>
            </a:endParaRPr>
          </a:p>
          <a:p>
            <a:r>
              <a:rPr lang="pt-BR" dirty="0">
                <a:solidFill>
                  <a:srgbClr val="7030A0"/>
                </a:solidFill>
              </a:rPr>
              <a:t>Mass </a:t>
            </a:r>
            <a:r>
              <a:rPr lang="pt-BR" dirty="0" err="1">
                <a:solidFill>
                  <a:srgbClr val="7030A0"/>
                </a:solidFill>
              </a:rPr>
              <a:t>distribution</a:t>
            </a:r>
            <a:endParaRPr lang="pt-BR" dirty="0">
              <a:solidFill>
                <a:srgbClr val="7030A0"/>
              </a:solidFill>
            </a:endParaRPr>
          </a:p>
          <a:p>
            <a:r>
              <a:rPr lang="pt-BR" dirty="0" err="1">
                <a:solidFill>
                  <a:srgbClr val="7030A0"/>
                </a:solidFill>
              </a:rPr>
              <a:t>Pulsars</a:t>
            </a:r>
            <a:endParaRPr lang="pt-BR" dirty="0">
              <a:solidFill>
                <a:srgbClr val="7030A0"/>
              </a:solidFill>
            </a:endParaRPr>
          </a:p>
          <a:p>
            <a:r>
              <a:rPr lang="pt-BR" dirty="0" err="1">
                <a:solidFill>
                  <a:srgbClr val="7030A0"/>
                </a:solidFill>
              </a:rPr>
              <a:t>Flaring</a:t>
            </a:r>
            <a:r>
              <a:rPr lang="pt-BR" dirty="0">
                <a:solidFill>
                  <a:srgbClr val="7030A0"/>
                </a:solidFill>
              </a:rPr>
              <a:t> stars</a:t>
            </a:r>
          </a:p>
          <a:p>
            <a:r>
              <a:rPr lang="pt-BR" dirty="0" err="1">
                <a:solidFill>
                  <a:srgbClr val="7030A0"/>
                </a:solidFill>
              </a:rPr>
              <a:t>Astrophysical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signs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and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consequences</a:t>
            </a:r>
            <a:endParaRPr lang="pt-BR" dirty="0">
              <a:solidFill>
                <a:srgbClr val="7030A0"/>
              </a:solidFill>
            </a:endParaRPr>
          </a:p>
          <a:p>
            <a:r>
              <a:rPr lang="pt-BR" dirty="0">
                <a:solidFill>
                  <a:srgbClr val="7030A0"/>
                </a:solidFill>
              </a:rPr>
              <a:t>..............................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0404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8230B8-79E0-16E4-C1F7-E9345EDB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313" y="1396290"/>
            <a:ext cx="4962855" cy="12650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kern="1200" dirty="0">
                <a:solidFill>
                  <a:srgbClr val="00B050"/>
                </a:solidFill>
                <a:latin typeface="Algerian" panose="04020705040A02060702" pitchFamily="82" charset="0"/>
              </a:rPr>
              <a:t>Construction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Carro estacionado em chão de terra&#10;&#10;Descrição gerada automaticamente">
            <a:extLst>
              <a:ext uri="{FF2B5EF4-FFF2-40B4-BE49-F238E27FC236}">
                <a16:creationId xmlns:a16="http://schemas.microsoft.com/office/drawing/2014/main" id="{8BB5F2E1-AED9-1B04-79B7-D46449D7A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3" b="37387"/>
          <a:stretch/>
        </p:blipFill>
        <p:spPr>
          <a:xfrm>
            <a:off x="4700396" y="617591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Caminho de terra do lado de uma rocha&#10;&#10;Descrição gerada automaticamente">
            <a:extLst>
              <a:ext uri="{FF2B5EF4-FFF2-40B4-BE49-F238E27FC236}">
                <a16:creationId xmlns:a16="http://schemas.microsoft.com/office/drawing/2014/main" id="{8CFD0EC7-8170-A043-A518-386B3CD93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03" r="2" b="25198"/>
          <a:stretch/>
        </p:blipFill>
        <p:spPr>
          <a:xfrm>
            <a:off x="3545527" y="3036574"/>
            <a:ext cx="2505456" cy="2505456"/>
          </a:xfrm>
          <a:custGeom>
            <a:avLst/>
            <a:gdLst/>
            <a:ahLst/>
            <a:cxnLst/>
            <a:rect l="l" t="t" r="r" b="b"/>
            <a:pathLst>
              <a:path w="2505456" h="2505456">
                <a:moveTo>
                  <a:pt x="1252728" y="0"/>
                </a:moveTo>
                <a:cubicBezTo>
                  <a:pt x="1944591" y="0"/>
                  <a:pt x="2505456" y="560865"/>
                  <a:pt x="2505456" y="1252728"/>
                </a:cubicBezTo>
                <a:cubicBezTo>
                  <a:pt x="2505456" y="1944591"/>
                  <a:pt x="1944591" y="2505456"/>
                  <a:pt x="1252728" y="2505456"/>
                </a:cubicBezTo>
                <a:cubicBezTo>
                  <a:pt x="560865" y="2505456"/>
                  <a:pt x="0" y="1944591"/>
                  <a:pt x="0" y="1252728"/>
                </a:cubicBezTo>
                <a:cubicBezTo>
                  <a:pt x="0" y="560865"/>
                  <a:pt x="560865" y="0"/>
                  <a:pt x="1252728" y="0"/>
                </a:cubicBezTo>
                <a:close/>
              </a:path>
            </a:pathLst>
          </a:custGeom>
        </p:spPr>
      </p:pic>
      <p:pic>
        <p:nvPicPr>
          <p:cNvPr id="5" name="Imagem 4" descr="Caminho de terra&#10;&#10;Descrição gerada automaticamente">
            <a:extLst>
              <a:ext uri="{FF2B5EF4-FFF2-40B4-BE49-F238E27FC236}">
                <a16:creationId xmlns:a16="http://schemas.microsoft.com/office/drawing/2014/main" id="{CC38B6BB-F415-035C-B577-3F9457734F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7" b="2"/>
          <a:stretch/>
        </p:blipFill>
        <p:spPr>
          <a:xfrm>
            <a:off x="20" y="10"/>
            <a:ext cx="3904480" cy="3318836"/>
          </a:xfrm>
          <a:custGeom>
            <a:avLst/>
            <a:gdLst/>
            <a:ahLst/>
            <a:cxnLst/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11" name="Imagem 10" descr="Uma imagem contendo grama, natureza, campo, vaca&#10;&#10;Descrição gerada automaticamente">
            <a:extLst>
              <a:ext uri="{FF2B5EF4-FFF2-40B4-BE49-F238E27FC236}">
                <a16:creationId xmlns:a16="http://schemas.microsoft.com/office/drawing/2014/main" id="{97303CAD-D3CA-8304-85CA-54C855ADB7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8" r="22880" b="4"/>
          <a:stretch/>
        </p:blipFill>
        <p:spPr>
          <a:xfrm>
            <a:off x="1" y="4207014"/>
            <a:ext cx="3050387" cy="2654675"/>
          </a:xfrm>
          <a:custGeom>
            <a:avLst/>
            <a:gdLst/>
            <a:ahLst/>
            <a:cxnLst/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CE0CD6-30DA-B9AE-932C-1EBEA2C1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2037" y="4585648"/>
            <a:ext cx="4962856" cy="15967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Ongoing construction operations</a:t>
            </a:r>
          </a:p>
        </p:txBody>
      </p:sp>
    </p:spTree>
    <p:extLst>
      <p:ext uri="{BB962C8B-B14F-4D97-AF65-F5344CB8AC3E}">
        <p14:creationId xmlns:p14="http://schemas.microsoft.com/office/powerpoint/2010/main" val="826351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04E40-313C-6EA1-9D79-0A2F12BE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288925"/>
            <a:ext cx="9486900" cy="1325563"/>
          </a:xfrm>
        </p:spPr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  <a:latin typeface="Algerian" panose="04020705040A02060702" pitchFamily="82" charset="0"/>
              </a:rPr>
              <a:t>Outreach</a:t>
            </a:r>
            <a:r>
              <a:rPr lang="pt-BR" sz="54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5400" dirty="0" err="1">
                <a:solidFill>
                  <a:srgbClr val="FF0000"/>
                </a:solidFill>
                <a:latin typeface="Algerian" panose="04020705040A02060702" pitchFamily="82" charset="0"/>
              </a:rPr>
              <a:t>and</a:t>
            </a:r>
            <a:r>
              <a:rPr lang="pt-BR" sz="54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5400" dirty="0" err="1">
                <a:solidFill>
                  <a:srgbClr val="FF0000"/>
                </a:solidFill>
                <a:latin typeface="Algerian" panose="04020705040A02060702" pitchFamily="82" charset="0"/>
              </a:rPr>
              <a:t>education</a:t>
            </a:r>
            <a:endParaRPr lang="pt-BR" sz="5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B265D1-C810-5403-9FEA-3288FE805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 descr="Grupo de pessoas posando para foto em frente a parede azul&#10;&#10;Descrição gerada automaticamente">
            <a:extLst>
              <a:ext uri="{FF2B5EF4-FFF2-40B4-BE49-F238E27FC236}">
                <a16:creationId xmlns:a16="http://schemas.microsoft.com/office/drawing/2014/main" id="{94DE9433-F4E8-F42E-D3BC-C38FC2951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97706"/>
            <a:ext cx="3721100" cy="3721100"/>
          </a:xfrm>
          <a:prstGeom prst="rect">
            <a:avLst/>
          </a:prstGeom>
        </p:spPr>
      </p:pic>
      <p:pic>
        <p:nvPicPr>
          <p:cNvPr id="7" name="Imagem 6" descr="Uma imagem contendo ao ar livre, jovem, pequeno, menino&#10;&#10;Descrição gerada automaticamente">
            <a:extLst>
              <a:ext uri="{FF2B5EF4-FFF2-40B4-BE49-F238E27FC236}">
                <a16:creationId xmlns:a16="http://schemas.microsoft.com/office/drawing/2014/main" id="{844B2671-6418-E102-3DA9-12A69BA2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65" y="1825625"/>
            <a:ext cx="2503170" cy="4532903"/>
          </a:xfrm>
          <a:prstGeom prst="rect">
            <a:avLst/>
          </a:prstGeom>
        </p:spPr>
      </p:pic>
      <p:pic>
        <p:nvPicPr>
          <p:cNvPr id="9" name="Imagem 8" descr="Casa de madeira com água ao fundo&#10;&#10;Descrição gerada automaticamente com confiança média">
            <a:extLst>
              <a:ext uri="{FF2B5EF4-FFF2-40B4-BE49-F238E27FC236}">
                <a16:creationId xmlns:a16="http://schemas.microsoft.com/office/drawing/2014/main" id="{F6170545-515C-4735-E3EC-BC84680F2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00" y="1782587"/>
            <a:ext cx="24476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0806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443" y="131901"/>
            <a:ext cx="5964694" cy="664602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BINGO High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Resolution</a:t>
            </a:r>
            <a:b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the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abdus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project</a:t>
            </a:r>
            <a:endParaRPr lang="en-GB" sz="4000" dirty="0"/>
          </a:p>
        </p:txBody>
      </p:sp>
      <p:pic>
        <p:nvPicPr>
          <p:cNvPr id="245762" name="Picture 2" descr="http://www.haystack.mit.edu/ast/science/epoch/pictures/reionexpl.jpg"/>
          <p:cNvPicPr>
            <a:picLocks noChangeAspect="1" noChangeArrowheads="1"/>
          </p:cNvPicPr>
          <p:nvPr/>
        </p:nvPicPr>
        <p:blipFill>
          <a:blip r:embed="rId2" cstate="print"/>
          <a:srcRect l="22146" t="9843" r="29528" b="3937"/>
          <a:stretch>
            <a:fillRect/>
          </a:stretch>
        </p:blipFill>
        <p:spPr bwMode="auto">
          <a:xfrm>
            <a:off x="1703513" y="1340768"/>
            <a:ext cx="2339445" cy="5217560"/>
          </a:xfrm>
          <a:prstGeom prst="rect">
            <a:avLst/>
          </a:prstGeom>
          <a:noFill/>
        </p:spPr>
      </p:pic>
      <p:pic>
        <p:nvPicPr>
          <p:cNvPr id="5" name="Picture 3" descr="h21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953256" y="373606"/>
            <a:ext cx="3312368" cy="1698072"/>
          </a:xfrm>
          <a:prstGeom prst="rect">
            <a:avLst/>
          </a:prstGeom>
          <a:solidFill>
            <a:schemeClr val="accent1"/>
          </a:solidFill>
          <a:ln/>
        </p:spPr>
      </p:pic>
      <p:sp>
        <p:nvSpPr>
          <p:cNvPr id="8" name="Rectangle 7"/>
          <p:cNvSpPr/>
          <p:nvPr/>
        </p:nvSpPr>
        <p:spPr>
          <a:xfrm>
            <a:off x="1703512" y="3861048"/>
            <a:ext cx="2304256" cy="192540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cxnSpLocks/>
            <a:stCxn id="8" idx="3"/>
            <a:endCxn id="23" idx="1"/>
          </p:cNvCxnSpPr>
          <p:nvPr/>
        </p:nvCxnSpPr>
        <p:spPr>
          <a:xfrm flipV="1">
            <a:off x="4007769" y="3705087"/>
            <a:ext cx="2949041" cy="1118664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51097" y="1248034"/>
            <a:ext cx="2786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450 – 1450 MHz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 (z ~ 0 – 2.1)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1 MHz resolution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1.2 deg Resolution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T system 40K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Station 4500 m</a:t>
            </a:r>
            <a:r>
              <a:rPr lang="en-US" b="1" baseline="300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2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384032" y="5301208"/>
            <a:ext cx="4032448" cy="12961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Google Shape;53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6809" y="2234269"/>
            <a:ext cx="3500462" cy="294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4" descr="BINGO Porta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28" y="5857893"/>
            <a:ext cx="952500" cy="838201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633686" y="5301208"/>
            <a:ext cx="42148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- What is the nature of dark energy?</a:t>
            </a:r>
          </a:p>
          <a:p>
            <a:r>
              <a:rPr lang="en-GB" dirty="0">
                <a:solidFill>
                  <a:schemeClr val="bg1"/>
                </a:solidFill>
              </a:rPr>
              <a:t>- Can we measure the fluctuations with 21cm radiation</a:t>
            </a:r>
          </a:p>
          <a:p>
            <a:r>
              <a:rPr lang="en-GB" dirty="0">
                <a:solidFill>
                  <a:schemeClr val="bg1"/>
                </a:solidFill>
              </a:rPr>
              <a:t>- Is our model of cosmology correct?</a:t>
            </a:r>
          </a:p>
          <a:p>
            <a:endParaRPr lang="en-GB" dirty="0"/>
          </a:p>
        </p:txBody>
      </p:sp>
      <p:pic>
        <p:nvPicPr>
          <p:cNvPr id="167938" name="Picture 2" descr="The Vivaldi antenna array tile for SKA MFAA, developed in ASTRON, The... |  Download Scientific Diagra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69490" y="3560965"/>
            <a:ext cx="1643074" cy="164307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7A9BB5-E693-635B-E389-C66C219A70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2105" y="2716280"/>
            <a:ext cx="3270583" cy="1864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4FF15-511F-155E-7BEF-9B9135911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3011" y="844534"/>
            <a:ext cx="3548061" cy="38513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A3CF45-CD90-07CC-38A1-FD327F86DD7E}"/>
              </a:ext>
            </a:extLst>
          </p:cNvPr>
          <p:cNvSpPr txBox="1">
            <a:spLocks/>
          </p:cNvSpPr>
          <p:nvPr/>
        </p:nvSpPr>
        <p:spPr>
          <a:xfrm>
            <a:off x="0" y="1071546"/>
            <a:ext cx="1752033" cy="81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i="1" dirty="0">
                <a:solidFill>
                  <a:schemeClr val="accent6">
                    <a:lumMod val="50000"/>
                  </a:schemeClr>
                </a:solidFill>
              </a:rPr>
              <a:t>Filipe Abdalla, Amilcar Queiroz, Elcio Abdalla, Bin Wang</a:t>
            </a:r>
          </a:p>
        </p:txBody>
      </p:sp>
    </p:spTree>
  </p:cSld>
  <p:clrMapOvr>
    <a:masterClrMapping/>
  </p:clrMapOvr>
  <p:transition advTm="1833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38" y="214290"/>
            <a:ext cx="2138548" cy="4065610"/>
          </a:xfrm>
        </p:spPr>
        <p:txBody>
          <a:bodyPr/>
          <a:lstStyle/>
          <a:p>
            <a:r>
              <a:rPr lang="en-GB" sz="3600" dirty="0" err="1">
                <a:solidFill>
                  <a:srgbClr val="FF0000"/>
                </a:solidFill>
                <a:latin typeface="Algerian" panose="04020705040A02060702" pitchFamily="82" charset="0"/>
              </a:rPr>
              <a:t>abdus</a:t>
            </a:r>
            <a:r>
              <a:rPr lang="en-GB" sz="3600" dirty="0">
                <a:solidFill>
                  <a:srgbClr val="FF0000"/>
                </a:solidFill>
                <a:latin typeface="Algerian" panose="04020705040A02060702" pitchFamily="82" charset="0"/>
              </a:rPr>
              <a:t> forecasts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9786" y="5191156"/>
            <a:ext cx="7215238" cy="1452554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Can be competitive with even the largest surveys such as the Square Kilometre array.</a:t>
            </a:r>
          </a:p>
          <a:p>
            <a:r>
              <a:rPr lang="en-GB" sz="2400" dirty="0">
                <a:solidFill>
                  <a:schemeClr val="bg1"/>
                </a:solidFill>
              </a:rPr>
              <a:t>Can also do other ancillary science extremely well such as finding the elusive FRBs.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3577" y="0"/>
            <a:ext cx="103145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946" y="3711853"/>
            <a:ext cx="9735033" cy="2977345"/>
          </a:xfrm>
          <a:custGeom>
            <a:avLst/>
            <a:gdLst/>
            <a:ahLst/>
            <a:cxnLst/>
            <a:rect l="l" t="t" r="r" b="b"/>
            <a:pathLst>
              <a:path w="14602550" h="4466017">
                <a:moveTo>
                  <a:pt x="0" y="0"/>
                </a:moveTo>
                <a:lnTo>
                  <a:pt x="14602550" y="0"/>
                </a:lnTo>
                <a:lnTo>
                  <a:pt x="14602550" y="4466017"/>
                </a:lnTo>
                <a:lnTo>
                  <a:pt x="0" y="4466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12" r="-1398" b="-979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338191" y="829725"/>
            <a:ext cx="3311789" cy="2830429"/>
          </a:xfrm>
          <a:custGeom>
            <a:avLst/>
            <a:gdLst/>
            <a:ahLst/>
            <a:cxnLst/>
            <a:rect l="l" t="t" r="r" b="b"/>
            <a:pathLst>
              <a:path w="4967684" h="4245644">
                <a:moveTo>
                  <a:pt x="0" y="0"/>
                </a:moveTo>
                <a:lnTo>
                  <a:pt x="4967683" y="0"/>
                </a:lnTo>
                <a:lnTo>
                  <a:pt x="4967683" y="4245644"/>
                </a:lnTo>
                <a:lnTo>
                  <a:pt x="0" y="424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7" t="-2734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256448"/>
            <a:ext cx="1219200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046"/>
              </a:lnSpc>
            </a:pPr>
            <a:r>
              <a:rPr lang="en-US" sz="3400">
                <a:solidFill>
                  <a:srgbClr val="FFFFFF"/>
                </a:solidFill>
                <a:latin typeface="字由点字倔强黑"/>
              </a:rPr>
              <a:t>Search for FRBs with BINGO main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4449" y="1717070"/>
            <a:ext cx="5052907" cy="101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Arimo"/>
              </a:rPr>
              <a:t>Several </a:t>
            </a:r>
            <a:r>
              <a:rPr lang="en-US" sz="2000">
                <a:solidFill>
                  <a:srgbClr val="A8FFFA"/>
                </a:solidFill>
                <a:latin typeface="Arimo"/>
              </a:rPr>
              <a:t>FRBs</a:t>
            </a:r>
            <a:r>
              <a:rPr lang="en-US" sz="2000">
                <a:solidFill>
                  <a:srgbClr val="FFFFFF"/>
                </a:solidFill>
                <a:latin typeface="Arimo"/>
              </a:rPr>
              <a:t> will be found, </a:t>
            </a:r>
            <a:r>
              <a:rPr lang="en-US" sz="2000">
                <a:solidFill>
                  <a:srgbClr val="FEFE00"/>
                </a:solidFill>
                <a:latin typeface="Arimo"/>
              </a:rPr>
              <a:t>competitive with CHIMES</a:t>
            </a:r>
            <a:r>
              <a:rPr lang="en-US" sz="2000">
                <a:solidFill>
                  <a:srgbClr val="FFFFFF"/>
                </a:solidFill>
                <a:latin typeface="Arimo"/>
              </a:rPr>
              <a:t>, but no localization is possible with the main telescope only.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14655"/>
            <a:ext cx="12192000" cy="63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500"/>
              </a:lnSpc>
              <a:spcBef>
                <a:spcPct val="0"/>
              </a:spcBef>
            </a:pPr>
            <a:r>
              <a:rPr lang="en-US" sz="3666">
                <a:solidFill>
                  <a:srgbClr val="FFFFFF"/>
                </a:solidFill>
                <a:latin typeface="字由点字倔强黑"/>
              </a:rPr>
              <a:t>ABDUS and phased array antennas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7628" y="2133261"/>
            <a:ext cx="10828573" cy="34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036" lvl="1" indent="-200018" defTabSz="609630">
              <a:lnSpc>
                <a:spcPts val="2686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Phased arrays consist of closely distributed antenna elements, allowing synthesis of multiple independent beams.</a:t>
            </a:r>
          </a:p>
          <a:p>
            <a:pPr defTabSz="609630">
              <a:lnSpc>
                <a:spcPts val="2686"/>
              </a:lnSpc>
            </a:pPr>
            <a:endParaRPr lang="en-US" sz="1853">
              <a:solidFill>
                <a:srgbClr val="FFFFFF"/>
              </a:solidFill>
              <a:latin typeface="Arimo"/>
            </a:endParaRPr>
          </a:p>
          <a:p>
            <a:pPr marL="400036" lvl="1" indent="-200018" defTabSz="609630">
              <a:lnSpc>
                <a:spcPts val="2686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ABDUS proposes the use of phased arrays to boost BINGO's capabilities.</a:t>
            </a:r>
          </a:p>
          <a:p>
            <a:pPr defTabSz="609630">
              <a:lnSpc>
                <a:spcPts val="2686"/>
              </a:lnSpc>
            </a:pPr>
            <a:endParaRPr lang="en-US" sz="1853">
              <a:solidFill>
                <a:srgbClr val="FFFFFF"/>
              </a:solidFill>
              <a:latin typeface="Arimo"/>
            </a:endParaRPr>
          </a:p>
          <a:p>
            <a:pPr marL="400036" lvl="1" indent="-200018" defTabSz="609630">
              <a:lnSpc>
                <a:spcPts val="2686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ABDUS-1 involves associating phased arrays with the BINGO focal plane using Vivaldi antennas and beamformers.</a:t>
            </a:r>
          </a:p>
          <a:p>
            <a:pPr defTabSz="609630">
              <a:lnSpc>
                <a:spcPts val="2686"/>
              </a:lnSpc>
            </a:pPr>
            <a:endParaRPr lang="en-US" sz="1853">
              <a:solidFill>
                <a:srgbClr val="FFFFFF"/>
              </a:solidFill>
              <a:latin typeface="Arimo"/>
            </a:endParaRPr>
          </a:p>
          <a:p>
            <a:pPr marL="400036" lvl="1" indent="-200018" defTabSz="609630">
              <a:lnSpc>
                <a:spcPts val="2686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ABDUS-2 includes outriggers composed of feed horns and phased-array stations 20 km away to achieve higher angular resolution.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8600C-5A1C-EBE6-15BB-EFFF033B0F0D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The </a:t>
            </a:r>
            <a:r>
              <a:rPr lang="pt-BR" dirty="0" err="1">
                <a:latin typeface="Harlow Solid Italic" panose="04030604020F02020D02" pitchFamily="82" charset="0"/>
              </a:rPr>
              <a:t>Dark</a:t>
            </a:r>
            <a:r>
              <a:rPr lang="pt-BR" dirty="0">
                <a:latin typeface="Harlow Solid Italic" panose="04030604020F02020D02" pitchFamily="82" charset="0"/>
              </a:rPr>
              <a:t> Matter </a:t>
            </a:r>
            <a:r>
              <a:rPr lang="pt-BR" dirty="0" err="1">
                <a:latin typeface="Harlow Solid Italic" panose="04030604020F02020D02" pitchFamily="82" charset="0"/>
              </a:rPr>
              <a:t>Question</a:t>
            </a:r>
            <a:r>
              <a:rPr lang="pt-BR" dirty="0">
                <a:latin typeface="Harlow Solid Italic" panose="04030604020F02020D02" pitchFamily="82" charset="0"/>
              </a:rPr>
              <a:t>: </a:t>
            </a:r>
            <a:r>
              <a:rPr lang="pt-BR" dirty="0" err="1">
                <a:latin typeface="Harlow Solid Italic" panose="04030604020F02020D02" pitchFamily="82" charset="0"/>
              </a:rPr>
              <a:t>brief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history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0E710-6C2F-C8FD-8FF4-416B66C38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Speculations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Dark</a:t>
            </a:r>
            <a:r>
              <a:rPr lang="pt-BR" dirty="0"/>
              <a:t>, </a:t>
            </a:r>
            <a:r>
              <a:rPr lang="pt-BR" dirty="0" err="1"/>
              <a:t>unknown</a:t>
            </a:r>
            <a:r>
              <a:rPr lang="pt-BR" dirty="0"/>
              <a:t> Matter </a:t>
            </a:r>
            <a:r>
              <a:rPr lang="pt-BR" dirty="0" err="1"/>
              <a:t>exist</a:t>
            </a:r>
            <a:r>
              <a:rPr lang="pt-BR" dirty="0"/>
              <a:t> </a:t>
            </a:r>
            <a:r>
              <a:rPr lang="pt-BR" dirty="0" err="1"/>
              <a:t>since</a:t>
            </a:r>
            <a:r>
              <a:rPr lang="pt-BR" dirty="0"/>
              <a:t> XIX </a:t>
            </a:r>
            <a:r>
              <a:rPr lang="pt-BR" dirty="0" err="1"/>
              <a:t>century</a:t>
            </a:r>
            <a:r>
              <a:rPr lang="pt-BR" dirty="0"/>
              <a:t> (</a:t>
            </a:r>
            <a:r>
              <a:rPr lang="pt-BR" dirty="0" err="1"/>
              <a:t>see</a:t>
            </a:r>
            <a:r>
              <a:rPr lang="pt-BR" dirty="0"/>
              <a:t> </a:t>
            </a:r>
            <a:r>
              <a:rPr lang="pt-BR" dirty="0" err="1"/>
              <a:t>wikipedia</a:t>
            </a:r>
            <a:r>
              <a:rPr lang="pt-BR" dirty="0"/>
              <a:t>)</a:t>
            </a:r>
          </a:p>
          <a:p>
            <a:r>
              <a:rPr lang="pt-BR" dirty="0"/>
              <a:t>The </a:t>
            </a:r>
            <a:r>
              <a:rPr lang="pt-BR" dirty="0" err="1"/>
              <a:t>first</a:t>
            </a:r>
            <a:r>
              <a:rPr lang="pt-BR" dirty="0"/>
              <a:t> real </a:t>
            </a:r>
            <a:r>
              <a:rPr lang="pt-BR" dirty="0" err="1"/>
              <a:t>indication</a:t>
            </a:r>
            <a:r>
              <a:rPr lang="pt-BR" dirty="0"/>
              <a:t> came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Zwicky</a:t>
            </a:r>
            <a:r>
              <a:rPr lang="pt-BR" dirty="0"/>
              <a:t>, 1933, </a:t>
            </a:r>
            <a:r>
              <a:rPr lang="pt-BR" dirty="0" err="1"/>
              <a:t>observing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Coma Cluster. In </a:t>
            </a:r>
            <a:r>
              <a:rPr lang="pt-BR" dirty="0" err="1"/>
              <a:t>spite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wrong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Hubble </a:t>
            </a:r>
            <a:r>
              <a:rPr lang="pt-BR" dirty="0" err="1"/>
              <a:t>constant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real </a:t>
            </a:r>
            <a:r>
              <a:rPr lang="pt-BR" dirty="0" err="1"/>
              <a:t>indication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Dark</a:t>
            </a:r>
            <a:r>
              <a:rPr lang="pt-BR" dirty="0"/>
              <a:t> Matter</a:t>
            </a:r>
          </a:p>
          <a:p>
            <a:r>
              <a:rPr lang="pt-BR" dirty="0" err="1"/>
              <a:t>Further</a:t>
            </a:r>
            <a:r>
              <a:rPr lang="pt-BR" dirty="0"/>
              <a:t> </a:t>
            </a:r>
            <a:r>
              <a:rPr lang="pt-BR" dirty="0" err="1"/>
              <a:t>observations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Galaxy </a:t>
            </a:r>
            <a:r>
              <a:rPr lang="pt-BR" dirty="0" err="1"/>
              <a:t>rotation</a:t>
            </a:r>
            <a:r>
              <a:rPr lang="pt-BR" dirty="0"/>
              <a:t> curves </a:t>
            </a:r>
            <a:r>
              <a:rPr lang="pt-BR" dirty="0" err="1"/>
              <a:t>little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little</a:t>
            </a:r>
            <a:r>
              <a:rPr lang="pt-BR" dirty="0"/>
              <a:t> </a:t>
            </a:r>
            <a:r>
              <a:rPr lang="pt-BR" dirty="0" err="1"/>
              <a:t>confirm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Dark</a:t>
            </a:r>
            <a:r>
              <a:rPr lang="pt-BR" dirty="0"/>
              <a:t> Matter </a:t>
            </a:r>
            <a:r>
              <a:rPr lang="pt-BR" dirty="0" err="1"/>
              <a:t>existence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492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8543" y="2834279"/>
            <a:ext cx="4414585" cy="3718003"/>
          </a:xfrm>
          <a:custGeom>
            <a:avLst/>
            <a:gdLst/>
            <a:ahLst/>
            <a:cxnLst/>
            <a:rect l="l" t="t" r="r" b="b"/>
            <a:pathLst>
              <a:path w="6621877" h="5577005">
                <a:moveTo>
                  <a:pt x="0" y="0"/>
                </a:moveTo>
                <a:lnTo>
                  <a:pt x="6621877" y="0"/>
                </a:lnTo>
                <a:lnTo>
                  <a:pt x="6621877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665348" y="3452040"/>
            <a:ext cx="4840853" cy="2732861"/>
          </a:xfrm>
          <a:custGeom>
            <a:avLst/>
            <a:gdLst/>
            <a:ahLst/>
            <a:cxnLst/>
            <a:rect l="l" t="t" r="r" b="b"/>
            <a:pathLst>
              <a:path w="7261279" h="4099291">
                <a:moveTo>
                  <a:pt x="0" y="0"/>
                </a:moveTo>
                <a:lnTo>
                  <a:pt x="7261279" y="0"/>
                </a:lnTo>
                <a:lnTo>
                  <a:pt x="7261279" y="4099291"/>
                </a:lnTo>
                <a:lnTo>
                  <a:pt x="0" y="4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609954" y="922104"/>
            <a:ext cx="3167541" cy="2381168"/>
          </a:xfrm>
          <a:custGeom>
            <a:avLst/>
            <a:gdLst/>
            <a:ahLst/>
            <a:cxnLst/>
            <a:rect l="l" t="t" r="r" b="b"/>
            <a:pathLst>
              <a:path w="4751312" h="3571752">
                <a:moveTo>
                  <a:pt x="0" y="0"/>
                </a:moveTo>
                <a:lnTo>
                  <a:pt x="4751312" y="0"/>
                </a:lnTo>
                <a:lnTo>
                  <a:pt x="4751312" y="3571752"/>
                </a:lnTo>
                <a:lnTo>
                  <a:pt x="0" y="3571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244474"/>
            <a:ext cx="12192000" cy="63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500"/>
              </a:lnSpc>
              <a:spcBef>
                <a:spcPct val="0"/>
              </a:spcBef>
            </a:pPr>
            <a:r>
              <a:rPr lang="en-US" sz="3666">
                <a:solidFill>
                  <a:srgbClr val="FFFFFF"/>
                </a:solidFill>
                <a:latin typeface="字由点字倔强黑"/>
              </a:rPr>
              <a:t>Vivaldi Tile simulation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6643" y="1184925"/>
            <a:ext cx="6337051" cy="182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036" lvl="1" indent="-200018" defTabSz="609630">
              <a:lnSpc>
                <a:spcPts val="2427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We simulated a 2x8 array. It correspond to a 35cm x 134 cm tile that will be used on ABDUS project. </a:t>
            </a:r>
          </a:p>
          <a:p>
            <a:pPr defTabSz="609630">
              <a:lnSpc>
                <a:spcPts val="2427"/>
              </a:lnSpc>
            </a:pPr>
            <a:endParaRPr lang="en-US" sz="1853">
              <a:solidFill>
                <a:srgbClr val="FFFFFF"/>
              </a:solidFill>
              <a:latin typeface="Arimo"/>
            </a:endParaRPr>
          </a:p>
          <a:p>
            <a:pPr marL="400036" lvl="1" indent="-200018" defTabSz="609630">
              <a:lnSpc>
                <a:spcPts val="2427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The tile is also under tests on ASTRON facilities and will be sent to Brazil after some measurements be finished.</a:t>
            </a:r>
          </a:p>
          <a:p>
            <a:pPr defTabSz="609630">
              <a:lnSpc>
                <a:spcPts val="2427"/>
              </a:lnSpc>
            </a:pPr>
            <a:endParaRPr lang="en-US" sz="1853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4D9C794-A757-8FCE-F5F6-0D47838ED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265" y="2098747"/>
            <a:ext cx="16450581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Localização do BINGO: Coords: 7° 2' 27.6” S; 38° 16' 4.8" W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Paraíba state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88888"/>
                </a:solidFill>
                <a:effectLst/>
                <a:latin typeface="Comic Sans MS" panose="030F0702030302020204" pitchFamily="66" charset="0"/>
              </a:rPr>
              <a:t>8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34" name="Picture 2" descr="Picture 5">
            <a:extLst>
              <a:ext uri="{FF2B5EF4-FFF2-40B4-BE49-F238E27FC236}">
                <a16:creationId xmlns:a16="http://schemas.microsoft.com/office/drawing/2014/main" id="{0A13E969-4E9B-1D81-939E-FF41DDF7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91" y="520700"/>
            <a:ext cx="11455396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59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952176" y="6404293"/>
            <a:ext cx="258624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  <p:pic>
        <p:nvPicPr>
          <p:cNvPr id="437" name="image63.png" descr="image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80" y="5340337"/>
            <a:ext cx="1690612" cy="121145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47F0E59-9969-FB38-FBCC-3549FB99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051847EE-842E-BB14-23F2-FBDFB20CE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B053D-30D7-03B5-E4A6-0A7ECC06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90" y="136525"/>
            <a:ext cx="2620370" cy="1325563"/>
          </a:xfrm>
        </p:spPr>
        <p:txBody>
          <a:bodyPr/>
          <a:lstStyle/>
          <a:p>
            <a:r>
              <a:rPr lang="pt-BR" dirty="0" err="1">
                <a:solidFill>
                  <a:srgbClr val="FF0000"/>
                </a:solidFill>
                <a:latin typeface="Algerian" panose="04020705040A02060702" pitchFamily="82" charset="0"/>
              </a:rPr>
              <a:t>Support</a:t>
            </a:r>
            <a:endParaRPr lang="pt-BR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E29080-02D5-6EAD-5F81-D6173036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600200"/>
            <a:ext cx="10706100" cy="45767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FAPESP (Fundação de Amparo à Pesquisa do Estado de São Paulo)</a:t>
            </a:r>
          </a:p>
          <a:p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Paraiba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Government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(João Azevedo, Claudio Furtado, Rubens Freire) </a:t>
            </a:r>
            <a:r>
              <a:rPr lang="pt-BR" dirty="0">
                <a:solidFill>
                  <a:srgbClr val="FF0000"/>
                </a:solidFill>
              </a:rPr>
              <a:t>*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FINEP (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Projects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Studies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financing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– Federal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Government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Ministry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Science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Tecnology (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Brazil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Federal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University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of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Campina Grande</a:t>
            </a: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University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of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São Paulo</a:t>
            </a: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National Natural Science Foundation of China</a:t>
            </a:r>
            <a:endParaRPr lang="pt-BR" b="0" i="0" dirty="0">
              <a:solidFill>
                <a:schemeClr val="accent6">
                  <a:lumMod val="50000"/>
                </a:schemeClr>
              </a:solidFill>
              <a:effectLst/>
              <a:latin typeface="Menlo"/>
            </a:endParaRPr>
          </a:p>
          <a:p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YangZhou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University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(China)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INPE (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National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Institute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of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Space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Research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,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Brazil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)</a:t>
            </a:r>
          </a:p>
          <a:p>
            <a:endParaRPr lang="pt-B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7159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E285D5-8110-4AE6-AF36-F83E45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CB053D-30D7-03B5-E4A6-0A7ECC06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28" y="464408"/>
            <a:ext cx="4399872" cy="16425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kern="1200" dirty="0">
                <a:solidFill>
                  <a:srgbClr val="FF0000"/>
                </a:solidFill>
                <a:latin typeface="Algerian" panose="04020705040A02060702" pitchFamily="82" charset="0"/>
              </a:rPr>
              <a:t>Main Collaborating Companies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328" y="2457800"/>
            <a:ext cx="3877056" cy="18288"/>
          </a:xfrm>
          <a:custGeom>
            <a:avLst/>
            <a:gdLst>
              <a:gd name="connsiteX0" fmla="*/ 0 w 3877056"/>
              <a:gd name="connsiteY0" fmla="*/ 0 h 18288"/>
              <a:gd name="connsiteX1" fmla="*/ 723717 w 3877056"/>
              <a:gd name="connsiteY1" fmla="*/ 0 h 18288"/>
              <a:gd name="connsiteX2" fmla="*/ 1447434 w 3877056"/>
              <a:gd name="connsiteY2" fmla="*/ 0 h 18288"/>
              <a:gd name="connsiteX3" fmla="*/ 1977299 w 3877056"/>
              <a:gd name="connsiteY3" fmla="*/ 0 h 18288"/>
              <a:gd name="connsiteX4" fmla="*/ 2623475 w 3877056"/>
              <a:gd name="connsiteY4" fmla="*/ 0 h 18288"/>
              <a:gd name="connsiteX5" fmla="*/ 3192109 w 3877056"/>
              <a:gd name="connsiteY5" fmla="*/ 0 h 18288"/>
              <a:gd name="connsiteX6" fmla="*/ 3877056 w 3877056"/>
              <a:gd name="connsiteY6" fmla="*/ 0 h 18288"/>
              <a:gd name="connsiteX7" fmla="*/ 3877056 w 3877056"/>
              <a:gd name="connsiteY7" fmla="*/ 18288 h 18288"/>
              <a:gd name="connsiteX8" fmla="*/ 3230880 w 3877056"/>
              <a:gd name="connsiteY8" fmla="*/ 18288 h 18288"/>
              <a:gd name="connsiteX9" fmla="*/ 2662245 w 3877056"/>
              <a:gd name="connsiteY9" fmla="*/ 18288 h 18288"/>
              <a:gd name="connsiteX10" fmla="*/ 2016069 w 3877056"/>
              <a:gd name="connsiteY10" fmla="*/ 18288 h 18288"/>
              <a:gd name="connsiteX11" fmla="*/ 1408664 w 3877056"/>
              <a:gd name="connsiteY11" fmla="*/ 18288 h 18288"/>
              <a:gd name="connsiteX12" fmla="*/ 840029 w 3877056"/>
              <a:gd name="connsiteY12" fmla="*/ 18288 h 18288"/>
              <a:gd name="connsiteX13" fmla="*/ 0 w 3877056"/>
              <a:gd name="connsiteY13" fmla="*/ 18288 h 18288"/>
              <a:gd name="connsiteX14" fmla="*/ 0 w 3877056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18288" fill="none" extrusionOk="0">
                <a:moveTo>
                  <a:pt x="0" y="0"/>
                </a:moveTo>
                <a:cubicBezTo>
                  <a:pt x="155902" y="14477"/>
                  <a:pt x="567164" y="18992"/>
                  <a:pt x="723717" y="0"/>
                </a:cubicBezTo>
                <a:cubicBezTo>
                  <a:pt x="880270" y="-18992"/>
                  <a:pt x="1230427" y="-33316"/>
                  <a:pt x="1447434" y="0"/>
                </a:cubicBezTo>
                <a:cubicBezTo>
                  <a:pt x="1664441" y="33316"/>
                  <a:pt x="1866557" y="5702"/>
                  <a:pt x="1977299" y="0"/>
                </a:cubicBezTo>
                <a:cubicBezTo>
                  <a:pt x="2088041" y="-5702"/>
                  <a:pt x="2302485" y="24099"/>
                  <a:pt x="2623475" y="0"/>
                </a:cubicBezTo>
                <a:cubicBezTo>
                  <a:pt x="2944465" y="-24099"/>
                  <a:pt x="2993399" y="-19795"/>
                  <a:pt x="3192109" y="0"/>
                </a:cubicBezTo>
                <a:cubicBezTo>
                  <a:pt x="3390819" y="19795"/>
                  <a:pt x="3581349" y="-26551"/>
                  <a:pt x="3877056" y="0"/>
                </a:cubicBezTo>
                <a:cubicBezTo>
                  <a:pt x="3877095" y="7328"/>
                  <a:pt x="3877675" y="9982"/>
                  <a:pt x="3877056" y="18288"/>
                </a:cubicBezTo>
                <a:cubicBezTo>
                  <a:pt x="3576596" y="42394"/>
                  <a:pt x="3502355" y="16962"/>
                  <a:pt x="3230880" y="18288"/>
                </a:cubicBezTo>
                <a:cubicBezTo>
                  <a:pt x="2959405" y="19614"/>
                  <a:pt x="2924948" y="18543"/>
                  <a:pt x="2662245" y="18288"/>
                </a:cubicBezTo>
                <a:cubicBezTo>
                  <a:pt x="2399543" y="18033"/>
                  <a:pt x="2231855" y="26028"/>
                  <a:pt x="2016069" y="18288"/>
                </a:cubicBezTo>
                <a:cubicBezTo>
                  <a:pt x="1800283" y="10548"/>
                  <a:pt x="1665927" y="755"/>
                  <a:pt x="1408664" y="18288"/>
                </a:cubicBezTo>
                <a:cubicBezTo>
                  <a:pt x="1151402" y="35821"/>
                  <a:pt x="1016899" y="28407"/>
                  <a:pt x="840029" y="18288"/>
                </a:cubicBezTo>
                <a:cubicBezTo>
                  <a:pt x="663160" y="8169"/>
                  <a:pt x="304031" y="-14425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877056" h="18288" stroke="0" extrusionOk="0">
                <a:moveTo>
                  <a:pt x="0" y="0"/>
                </a:moveTo>
                <a:cubicBezTo>
                  <a:pt x="205869" y="28368"/>
                  <a:pt x="460328" y="6409"/>
                  <a:pt x="646176" y="0"/>
                </a:cubicBezTo>
                <a:cubicBezTo>
                  <a:pt x="832024" y="-6409"/>
                  <a:pt x="1043494" y="26447"/>
                  <a:pt x="1331123" y="0"/>
                </a:cubicBezTo>
                <a:cubicBezTo>
                  <a:pt x="1618752" y="-26447"/>
                  <a:pt x="1675797" y="-26969"/>
                  <a:pt x="1938528" y="0"/>
                </a:cubicBezTo>
                <a:cubicBezTo>
                  <a:pt x="2201259" y="26969"/>
                  <a:pt x="2439942" y="23453"/>
                  <a:pt x="2662245" y="0"/>
                </a:cubicBezTo>
                <a:cubicBezTo>
                  <a:pt x="2884548" y="-23453"/>
                  <a:pt x="3094562" y="-7899"/>
                  <a:pt x="3308421" y="0"/>
                </a:cubicBezTo>
                <a:cubicBezTo>
                  <a:pt x="3522280" y="7899"/>
                  <a:pt x="3615459" y="3066"/>
                  <a:pt x="3877056" y="0"/>
                </a:cubicBezTo>
                <a:cubicBezTo>
                  <a:pt x="3877383" y="8595"/>
                  <a:pt x="3876984" y="13110"/>
                  <a:pt x="3877056" y="18288"/>
                </a:cubicBezTo>
                <a:cubicBezTo>
                  <a:pt x="3624575" y="4903"/>
                  <a:pt x="3478089" y="20597"/>
                  <a:pt x="3230880" y="18288"/>
                </a:cubicBezTo>
                <a:cubicBezTo>
                  <a:pt x="2983671" y="15979"/>
                  <a:pt x="2743376" y="19903"/>
                  <a:pt x="2507163" y="18288"/>
                </a:cubicBezTo>
                <a:cubicBezTo>
                  <a:pt x="2270950" y="16673"/>
                  <a:pt x="1992617" y="19013"/>
                  <a:pt x="1822216" y="18288"/>
                </a:cubicBezTo>
                <a:cubicBezTo>
                  <a:pt x="1651815" y="17563"/>
                  <a:pt x="1370782" y="42338"/>
                  <a:pt x="1253581" y="18288"/>
                </a:cubicBezTo>
                <a:cubicBezTo>
                  <a:pt x="1136380" y="-5762"/>
                  <a:pt x="854528" y="8046"/>
                  <a:pt x="723717" y="18288"/>
                </a:cubicBezTo>
                <a:cubicBezTo>
                  <a:pt x="592906" y="28530"/>
                  <a:pt x="166343" y="24405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E29080-02D5-6EAD-5F81-D6173036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489" y="2741264"/>
            <a:ext cx="4404039" cy="33863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Alltec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(São Paulo): metallurgy/horns</a:t>
            </a: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CETC 54 (China): metal structure</a:t>
            </a: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IBRTEL (Paraiba): construction</a:t>
            </a: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Ponto de 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Apoio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and GTP (projects)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E5ADD8F-CFB3-5E09-F356-4F26A9358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859"/>
          <a:stretch/>
        </p:blipFill>
        <p:spPr>
          <a:xfrm>
            <a:off x="5376648" y="448967"/>
            <a:ext cx="2800021" cy="2607952"/>
          </a:xfrm>
          <a:custGeom>
            <a:avLst/>
            <a:gdLst/>
            <a:ahLst/>
            <a:cxnLst/>
            <a:rect l="l" t="t" r="r" b="b"/>
            <a:pathLst>
              <a:path w="2800021" h="2607952">
                <a:moveTo>
                  <a:pt x="1896921" y="1283"/>
                </a:moveTo>
                <a:cubicBezTo>
                  <a:pt x="1964079" y="3763"/>
                  <a:pt x="2031133" y="9836"/>
                  <a:pt x="2097856" y="19493"/>
                </a:cubicBezTo>
                <a:cubicBezTo>
                  <a:pt x="2197875" y="35580"/>
                  <a:pt x="2298741" y="25628"/>
                  <a:pt x="2399244" y="18812"/>
                </a:cubicBezTo>
                <a:cubicBezTo>
                  <a:pt x="2520913" y="10497"/>
                  <a:pt x="2642460" y="5999"/>
                  <a:pt x="2764369" y="19631"/>
                </a:cubicBezTo>
                <a:lnTo>
                  <a:pt x="2781331" y="20066"/>
                </a:lnTo>
                <a:lnTo>
                  <a:pt x="2771027" y="223244"/>
                </a:lnTo>
                <a:cubicBezTo>
                  <a:pt x="2770027" y="306498"/>
                  <a:pt x="2772785" y="389724"/>
                  <a:pt x="2780906" y="472842"/>
                </a:cubicBezTo>
                <a:cubicBezTo>
                  <a:pt x="2793852" y="625932"/>
                  <a:pt x="2795719" y="779623"/>
                  <a:pt x="2786483" y="932933"/>
                </a:cubicBezTo>
                <a:cubicBezTo>
                  <a:pt x="2780058" y="1071462"/>
                  <a:pt x="2764299" y="1209772"/>
                  <a:pt x="2777754" y="1348629"/>
                </a:cubicBezTo>
                <a:cubicBezTo>
                  <a:pt x="2782361" y="1396405"/>
                  <a:pt x="2793512" y="1443308"/>
                  <a:pt x="2796058" y="1491412"/>
                </a:cubicBezTo>
                <a:cubicBezTo>
                  <a:pt x="2808180" y="1716767"/>
                  <a:pt x="2789997" y="1941359"/>
                  <a:pt x="2775088" y="2165950"/>
                </a:cubicBezTo>
                <a:cubicBezTo>
                  <a:pt x="2769633" y="2247759"/>
                  <a:pt x="2762966" y="2329567"/>
                  <a:pt x="2777876" y="2411376"/>
                </a:cubicBezTo>
                <a:cubicBezTo>
                  <a:pt x="2783785" y="2445894"/>
                  <a:pt x="2787349" y="2480670"/>
                  <a:pt x="2788562" y="2515512"/>
                </a:cubicBezTo>
                <a:lnTo>
                  <a:pt x="2785862" y="2598193"/>
                </a:lnTo>
                <a:lnTo>
                  <a:pt x="2765823" y="2598670"/>
                </a:lnTo>
                <a:cubicBezTo>
                  <a:pt x="2658539" y="2600165"/>
                  <a:pt x="2550823" y="2613972"/>
                  <a:pt x="2444081" y="2598670"/>
                </a:cubicBezTo>
                <a:cubicBezTo>
                  <a:pt x="2255735" y="2573645"/>
                  <a:pt x="2065408" y="2570205"/>
                  <a:pt x="1876379" y="2588429"/>
                </a:cubicBezTo>
                <a:cubicBezTo>
                  <a:pt x="1663187" y="2606148"/>
                  <a:pt x="1449075" y="2607414"/>
                  <a:pt x="1235711" y="2592226"/>
                </a:cubicBezTo>
                <a:cubicBezTo>
                  <a:pt x="1077655" y="2581411"/>
                  <a:pt x="919274" y="2573358"/>
                  <a:pt x="760677" y="2583023"/>
                </a:cubicBezTo>
                <a:cubicBezTo>
                  <a:pt x="699945" y="2586819"/>
                  <a:pt x="640728" y="2603387"/>
                  <a:pt x="580211" y="2605228"/>
                </a:cubicBezTo>
                <a:cubicBezTo>
                  <a:pt x="409739" y="2610520"/>
                  <a:pt x="239309" y="2608104"/>
                  <a:pt x="68912" y="2597979"/>
                </a:cubicBezTo>
                <a:lnTo>
                  <a:pt x="9851" y="2595036"/>
                </a:lnTo>
                <a:lnTo>
                  <a:pt x="14918" y="2533474"/>
                </a:lnTo>
                <a:cubicBezTo>
                  <a:pt x="24226" y="2470964"/>
                  <a:pt x="33057" y="2409078"/>
                  <a:pt x="21123" y="2345943"/>
                </a:cubicBezTo>
                <a:cubicBezTo>
                  <a:pt x="15873" y="2318439"/>
                  <a:pt x="11935" y="2290684"/>
                  <a:pt x="9189" y="2262929"/>
                </a:cubicBezTo>
                <a:cubicBezTo>
                  <a:pt x="3723" y="2192068"/>
                  <a:pt x="5681" y="2120806"/>
                  <a:pt x="15036" y="2050394"/>
                </a:cubicBezTo>
                <a:cubicBezTo>
                  <a:pt x="23988" y="1968631"/>
                  <a:pt x="9428" y="1886367"/>
                  <a:pt x="21362" y="1804853"/>
                </a:cubicBezTo>
                <a:cubicBezTo>
                  <a:pt x="29835" y="1739206"/>
                  <a:pt x="30157" y="1672681"/>
                  <a:pt x="22317" y="1606945"/>
                </a:cubicBezTo>
                <a:cubicBezTo>
                  <a:pt x="8211" y="1482675"/>
                  <a:pt x="9093" y="1357041"/>
                  <a:pt x="24942" y="1233009"/>
                </a:cubicBezTo>
                <a:cubicBezTo>
                  <a:pt x="34728" y="1160621"/>
                  <a:pt x="40337" y="1086110"/>
                  <a:pt x="22794" y="1015097"/>
                </a:cubicBezTo>
                <a:cubicBezTo>
                  <a:pt x="-18498" y="848195"/>
                  <a:pt x="5610" y="681043"/>
                  <a:pt x="22794" y="515015"/>
                </a:cubicBezTo>
                <a:cubicBezTo>
                  <a:pt x="33236" y="425851"/>
                  <a:pt x="33475" y="335698"/>
                  <a:pt x="23510" y="246472"/>
                </a:cubicBezTo>
                <a:cubicBezTo>
                  <a:pt x="14667" y="180579"/>
                  <a:pt x="9392" y="114270"/>
                  <a:pt x="7698" y="47862"/>
                </a:cubicBezTo>
                <a:lnTo>
                  <a:pt x="8577" y="16981"/>
                </a:lnTo>
                <a:lnTo>
                  <a:pt x="105876" y="19483"/>
                </a:lnTo>
                <a:cubicBezTo>
                  <a:pt x="269744" y="18941"/>
                  <a:pt x="433357" y="6953"/>
                  <a:pt x="596356" y="8998"/>
                </a:cubicBezTo>
                <a:cubicBezTo>
                  <a:pt x="687063" y="10088"/>
                  <a:pt x="777528" y="30535"/>
                  <a:pt x="868476" y="26719"/>
                </a:cubicBezTo>
                <a:cubicBezTo>
                  <a:pt x="1144104" y="15541"/>
                  <a:pt x="1419853" y="19221"/>
                  <a:pt x="1695360" y="4635"/>
                </a:cubicBezTo>
                <a:cubicBezTo>
                  <a:pt x="1762501" y="-82"/>
                  <a:pt x="1829763" y="-1196"/>
                  <a:pt x="1896921" y="1283"/>
                </a:cubicBez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7A9671-3F4E-B04C-FF47-13F6D5D18B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2" b="25313"/>
          <a:stretch/>
        </p:blipFill>
        <p:spPr>
          <a:xfrm>
            <a:off x="5371395" y="3215684"/>
            <a:ext cx="2809123" cy="3034623"/>
          </a:xfrm>
          <a:custGeom>
            <a:avLst/>
            <a:gdLst/>
            <a:ahLst/>
            <a:cxnLst/>
            <a:rect l="l" t="t" r="r" b="b"/>
            <a:pathLst>
              <a:path w="2809123" h="3034623">
                <a:moveTo>
                  <a:pt x="909359" y="1412"/>
                </a:moveTo>
                <a:cubicBezTo>
                  <a:pt x="958144" y="-855"/>
                  <a:pt x="1007041" y="-392"/>
                  <a:pt x="1055844" y="2812"/>
                </a:cubicBezTo>
                <a:cubicBezTo>
                  <a:pt x="1188892" y="11671"/>
                  <a:pt x="1321724" y="23752"/>
                  <a:pt x="1455098" y="27433"/>
                </a:cubicBezTo>
                <a:cubicBezTo>
                  <a:pt x="1585007" y="30886"/>
                  <a:pt x="1714916" y="19724"/>
                  <a:pt x="1844174" y="11211"/>
                </a:cubicBezTo>
                <a:cubicBezTo>
                  <a:pt x="2032760" y="-1215"/>
                  <a:pt x="2221452" y="7644"/>
                  <a:pt x="2410145" y="15353"/>
                </a:cubicBezTo>
                <a:cubicBezTo>
                  <a:pt x="2481555" y="18287"/>
                  <a:pt x="2552964" y="17014"/>
                  <a:pt x="2624374" y="15060"/>
                </a:cubicBezTo>
                <a:lnTo>
                  <a:pt x="2784992" y="11774"/>
                </a:lnTo>
                <a:lnTo>
                  <a:pt x="2785432" y="38761"/>
                </a:lnTo>
                <a:cubicBezTo>
                  <a:pt x="2800584" y="206742"/>
                  <a:pt x="2808948" y="374831"/>
                  <a:pt x="2808827" y="543247"/>
                </a:cubicBezTo>
                <a:cubicBezTo>
                  <a:pt x="2810305" y="612173"/>
                  <a:pt x="2806257" y="681111"/>
                  <a:pt x="2796705" y="749514"/>
                </a:cubicBezTo>
                <a:cubicBezTo>
                  <a:pt x="2780583" y="847684"/>
                  <a:pt x="2768461" y="946836"/>
                  <a:pt x="2778522" y="1046533"/>
                </a:cubicBezTo>
                <a:cubicBezTo>
                  <a:pt x="2785553" y="1115252"/>
                  <a:pt x="2789675" y="1183862"/>
                  <a:pt x="2789432" y="1252908"/>
                </a:cubicBezTo>
                <a:cubicBezTo>
                  <a:pt x="2789432" y="1411618"/>
                  <a:pt x="2787978" y="1570434"/>
                  <a:pt x="2791008" y="1729144"/>
                </a:cubicBezTo>
                <a:cubicBezTo>
                  <a:pt x="2793675" y="1870399"/>
                  <a:pt x="2799493" y="2011110"/>
                  <a:pt x="2784826" y="2152475"/>
                </a:cubicBezTo>
                <a:cubicBezTo>
                  <a:pt x="2763249" y="2361141"/>
                  <a:pt x="2770159" y="2570898"/>
                  <a:pt x="2772704" y="2780218"/>
                </a:cubicBezTo>
                <a:lnTo>
                  <a:pt x="2785201" y="3024103"/>
                </a:lnTo>
                <a:lnTo>
                  <a:pt x="2729575" y="3019707"/>
                </a:lnTo>
                <a:cubicBezTo>
                  <a:pt x="2664468" y="3010397"/>
                  <a:pt x="2600011" y="3001566"/>
                  <a:pt x="2534253" y="3013501"/>
                </a:cubicBezTo>
                <a:cubicBezTo>
                  <a:pt x="2505606" y="3018752"/>
                  <a:pt x="2476698" y="3022690"/>
                  <a:pt x="2447790" y="3025435"/>
                </a:cubicBezTo>
                <a:cubicBezTo>
                  <a:pt x="2373985" y="3030901"/>
                  <a:pt x="2299762" y="3028945"/>
                  <a:pt x="2226426" y="3019587"/>
                </a:cubicBezTo>
                <a:cubicBezTo>
                  <a:pt x="2141266" y="3010636"/>
                  <a:pt x="2055584" y="3025196"/>
                  <a:pt x="1970684" y="3013262"/>
                </a:cubicBezTo>
                <a:cubicBezTo>
                  <a:pt x="1902309" y="3004788"/>
                  <a:pt x="1833021" y="3004466"/>
                  <a:pt x="1764554" y="3012307"/>
                </a:cubicBezTo>
                <a:cubicBezTo>
                  <a:pt x="1635120" y="3026413"/>
                  <a:pt x="1504268" y="3025530"/>
                  <a:pt x="1375082" y="3009682"/>
                </a:cubicBezTo>
                <a:cubicBezTo>
                  <a:pt x="1299687" y="2999895"/>
                  <a:pt x="1222081" y="2994286"/>
                  <a:pt x="1148118" y="3011830"/>
                </a:cubicBezTo>
                <a:cubicBezTo>
                  <a:pt x="974281" y="3053123"/>
                  <a:pt x="800184" y="3029015"/>
                  <a:pt x="627259" y="3011830"/>
                </a:cubicBezTo>
                <a:cubicBezTo>
                  <a:pt x="534391" y="3001387"/>
                  <a:pt x="440493" y="3001148"/>
                  <a:pt x="347559" y="3011113"/>
                </a:cubicBezTo>
                <a:cubicBezTo>
                  <a:pt x="278929" y="3019957"/>
                  <a:pt x="209866" y="3025232"/>
                  <a:pt x="140699" y="3026927"/>
                </a:cubicBezTo>
                <a:lnTo>
                  <a:pt x="44501" y="3024299"/>
                </a:lnTo>
                <a:lnTo>
                  <a:pt x="26973" y="2893528"/>
                </a:lnTo>
                <a:cubicBezTo>
                  <a:pt x="-4174" y="2764506"/>
                  <a:pt x="-10619" y="2635110"/>
                  <a:pt x="19693" y="2504963"/>
                </a:cubicBezTo>
                <a:cubicBezTo>
                  <a:pt x="48311" y="2384006"/>
                  <a:pt x="46914" y="2257385"/>
                  <a:pt x="15637" y="2137152"/>
                </a:cubicBezTo>
                <a:cubicBezTo>
                  <a:pt x="8714" y="2106022"/>
                  <a:pt x="4478" y="2074304"/>
                  <a:pt x="2986" y="2042386"/>
                </a:cubicBezTo>
                <a:cubicBezTo>
                  <a:pt x="-6442" y="1925867"/>
                  <a:pt x="9430" y="1810973"/>
                  <a:pt x="22676" y="1695829"/>
                </a:cubicBezTo>
                <a:cubicBezTo>
                  <a:pt x="31508" y="1622442"/>
                  <a:pt x="44993" y="1548304"/>
                  <a:pt x="22676" y="1475668"/>
                </a:cubicBezTo>
                <a:cubicBezTo>
                  <a:pt x="7389" y="1425047"/>
                  <a:pt x="3989" y="1371313"/>
                  <a:pt x="12773" y="1319017"/>
                </a:cubicBezTo>
                <a:cubicBezTo>
                  <a:pt x="27582" y="1226202"/>
                  <a:pt x="30672" y="1131749"/>
                  <a:pt x="21961" y="1038096"/>
                </a:cubicBezTo>
                <a:cubicBezTo>
                  <a:pt x="16209" y="976348"/>
                  <a:pt x="17092" y="914112"/>
                  <a:pt x="24587" y="852564"/>
                </a:cubicBezTo>
                <a:cubicBezTo>
                  <a:pt x="34491" y="769801"/>
                  <a:pt x="49886" y="685536"/>
                  <a:pt x="31150" y="602524"/>
                </a:cubicBezTo>
                <a:cubicBezTo>
                  <a:pt x="1315" y="470626"/>
                  <a:pt x="7282" y="338854"/>
                  <a:pt x="19217" y="205958"/>
                </a:cubicBezTo>
                <a:cubicBezTo>
                  <a:pt x="23692" y="156512"/>
                  <a:pt x="28406" y="106785"/>
                  <a:pt x="29763" y="56918"/>
                </a:cubicBezTo>
                <a:lnTo>
                  <a:pt x="29335" y="22484"/>
                </a:lnTo>
                <a:lnTo>
                  <a:pt x="182423" y="11326"/>
                </a:lnTo>
                <a:cubicBezTo>
                  <a:pt x="307134" y="-180"/>
                  <a:pt x="431415" y="11326"/>
                  <a:pt x="556126" y="18689"/>
                </a:cubicBezTo>
                <a:cubicBezTo>
                  <a:pt x="625195" y="22602"/>
                  <a:pt x="694588" y="27319"/>
                  <a:pt x="763549" y="16388"/>
                </a:cubicBezTo>
                <a:cubicBezTo>
                  <a:pt x="811902" y="8674"/>
                  <a:pt x="860574" y="3678"/>
                  <a:pt x="909359" y="1412"/>
                </a:cubicBezTo>
                <a:close/>
              </a:path>
            </a:pathLst>
          </a:custGeom>
        </p:spPr>
      </p:pic>
      <p:pic>
        <p:nvPicPr>
          <p:cNvPr id="7" name="Imagem 6" descr="Uma imagem contendo no interior, pessoa, homem, cozinha&#10;&#10;Descrição gerada automaticamente">
            <a:extLst>
              <a:ext uri="{FF2B5EF4-FFF2-40B4-BE49-F238E27FC236}">
                <a16:creationId xmlns:a16="http://schemas.microsoft.com/office/drawing/2014/main" id="{68FA6295-FD63-3196-3B7A-8FC307D30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7" r="4" b="4"/>
          <a:stretch/>
        </p:blipFill>
        <p:spPr>
          <a:xfrm>
            <a:off x="8344949" y="453323"/>
            <a:ext cx="3451906" cy="3553662"/>
          </a:xfrm>
          <a:custGeom>
            <a:avLst/>
            <a:gdLst/>
            <a:ahLst/>
            <a:cxnLst/>
            <a:rect l="l" t="t" r="r" b="b"/>
            <a:pathLst>
              <a:path w="3451906" h="3553662">
                <a:moveTo>
                  <a:pt x="723689" y="906"/>
                </a:moveTo>
                <a:cubicBezTo>
                  <a:pt x="772066" y="2729"/>
                  <a:pt x="820443" y="7023"/>
                  <a:pt x="868820" y="11181"/>
                </a:cubicBezTo>
                <a:cubicBezTo>
                  <a:pt x="1039107" y="26039"/>
                  <a:pt x="1209273" y="19359"/>
                  <a:pt x="1379198" y="8454"/>
                </a:cubicBezTo>
                <a:cubicBezTo>
                  <a:pt x="1496186" y="1474"/>
                  <a:pt x="1613486" y="5305"/>
                  <a:pt x="1729930" y="19904"/>
                </a:cubicBezTo>
                <a:lnTo>
                  <a:pt x="1770732" y="22354"/>
                </a:lnTo>
                <a:lnTo>
                  <a:pt x="1793470" y="25525"/>
                </a:lnTo>
                <a:lnTo>
                  <a:pt x="1895014" y="29765"/>
                </a:lnTo>
                <a:lnTo>
                  <a:pt x="1895984" y="30265"/>
                </a:lnTo>
                <a:lnTo>
                  <a:pt x="1908078" y="30265"/>
                </a:lnTo>
                <a:lnTo>
                  <a:pt x="1909048" y="29667"/>
                </a:lnTo>
                <a:lnTo>
                  <a:pt x="2008240" y="25525"/>
                </a:lnTo>
                <a:lnTo>
                  <a:pt x="2081672" y="15283"/>
                </a:lnTo>
                <a:lnTo>
                  <a:pt x="2184918" y="9562"/>
                </a:lnTo>
                <a:cubicBezTo>
                  <a:pt x="2268544" y="8356"/>
                  <a:pt x="2352209" y="10573"/>
                  <a:pt x="2435750" y="16224"/>
                </a:cubicBezTo>
                <a:cubicBezTo>
                  <a:pt x="2589588" y="24540"/>
                  <a:pt x="2743185" y="15952"/>
                  <a:pt x="2896904" y="5864"/>
                </a:cubicBezTo>
                <a:cubicBezTo>
                  <a:pt x="2988276" y="-133"/>
                  <a:pt x="3079618" y="1639"/>
                  <a:pt x="3170959" y="5268"/>
                </a:cubicBezTo>
                <a:lnTo>
                  <a:pt x="3437940" y="15543"/>
                </a:lnTo>
                <a:lnTo>
                  <a:pt x="3440062" y="77084"/>
                </a:lnTo>
                <a:cubicBezTo>
                  <a:pt x="3439759" y="207598"/>
                  <a:pt x="3426999" y="337557"/>
                  <a:pt x="3419542" y="467764"/>
                </a:cubicBezTo>
                <a:cubicBezTo>
                  <a:pt x="3416314" y="527314"/>
                  <a:pt x="3411472" y="587156"/>
                  <a:pt x="3410666" y="646723"/>
                </a:cubicBezTo>
                <a:cubicBezTo>
                  <a:pt x="3409858" y="706293"/>
                  <a:pt x="3413086" y="765586"/>
                  <a:pt x="3425999" y="824040"/>
                </a:cubicBezTo>
                <a:cubicBezTo>
                  <a:pt x="3458153" y="973974"/>
                  <a:pt x="3447305" y="1120693"/>
                  <a:pt x="3425999" y="1269168"/>
                </a:cubicBezTo>
                <a:cubicBezTo>
                  <a:pt x="3415281" y="1344279"/>
                  <a:pt x="3402111" y="1421878"/>
                  <a:pt x="3425353" y="1494944"/>
                </a:cubicBezTo>
                <a:cubicBezTo>
                  <a:pt x="3464867" y="1616236"/>
                  <a:pt x="3452342" y="1736506"/>
                  <a:pt x="3438266" y="1858381"/>
                </a:cubicBezTo>
                <a:cubicBezTo>
                  <a:pt x="3429228" y="1937294"/>
                  <a:pt x="3419930" y="2017084"/>
                  <a:pt x="3430518" y="2095996"/>
                </a:cubicBezTo>
                <a:cubicBezTo>
                  <a:pt x="3446660" y="2216411"/>
                  <a:pt x="3439170" y="2335949"/>
                  <a:pt x="3431293" y="2456072"/>
                </a:cubicBezTo>
                <a:cubicBezTo>
                  <a:pt x="3426129" y="2537469"/>
                  <a:pt x="3413086" y="2619889"/>
                  <a:pt x="3430002" y="2700556"/>
                </a:cubicBezTo>
                <a:cubicBezTo>
                  <a:pt x="3441812" y="2765790"/>
                  <a:pt x="3444254" y="2832749"/>
                  <a:pt x="3437233" y="2898861"/>
                </a:cubicBezTo>
                <a:cubicBezTo>
                  <a:pt x="3429485" y="3003493"/>
                  <a:pt x="3415798" y="3108125"/>
                  <a:pt x="3435297" y="3213050"/>
                </a:cubicBezTo>
                <a:cubicBezTo>
                  <a:pt x="3445497" y="3268582"/>
                  <a:pt x="3441754" y="3324843"/>
                  <a:pt x="3438137" y="3380812"/>
                </a:cubicBezTo>
                <a:lnTo>
                  <a:pt x="3429447" y="3533975"/>
                </a:lnTo>
                <a:lnTo>
                  <a:pt x="3428457" y="3533971"/>
                </a:lnTo>
                <a:cubicBezTo>
                  <a:pt x="3362736" y="3534214"/>
                  <a:pt x="3297429" y="3530092"/>
                  <a:pt x="3232020" y="3523062"/>
                </a:cubicBezTo>
                <a:cubicBezTo>
                  <a:pt x="3137124" y="3513000"/>
                  <a:pt x="3042746" y="3525122"/>
                  <a:pt x="2949304" y="3541245"/>
                </a:cubicBezTo>
                <a:cubicBezTo>
                  <a:pt x="2884196" y="3550796"/>
                  <a:pt x="2818577" y="3554844"/>
                  <a:pt x="2752970" y="3553366"/>
                </a:cubicBezTo>
                <a:cubicBezTo>
                  <a:pt x="2592664" y="3553487"/>
                  <a:pt x="2432670" y="3545124"/>
                  <a:pt x="2272778" y="3529971"/>
                </a:cubicBezTo>
                <a:cubicBezTo>
                  <a:pt x="2213920" y="3526298"/>
                  <a:pt x="2154916" y="3527959"/>
                  <a:pt x="2096275" y="3534941"/>
                </a:cubicBezTo>
                <a:cubicBezTo>
                  <a:pt x="2030066" y="3541923"/>
                  <a:pt x="1963369" y="3539486"/>
                  <a:pt x="1897658" y="3527668"/>
                </a:cubicBezTo>
                <a:cubicBezTo>
                  <a:pt x="1858723" y="3520213"/>
                  <a:pt x="1819789" y="3518153"/>
                  <a:pt x="1780854" y="3518637"/>
                </a:cubicBezTo>
                <a:cubicBezTo>
                  <a:pt x="1741920" y="3519123"/>
                  <a:pt x="1702985" y="3522153"/>
                  <a:pt x="1664051" y="3524880"/>
                </a:cubicBezTo>
                <a:cubicBezTo>
                  <a:pt x="1450275" y="3539790"/>
                  <a:pt x="1236498" y="3557973"/>
                  <a:pt x="1021996" y="3545850"/>
                </a:cubicBezTo>
                <a:cubicBezTo>
                  <a:pt x="976208" y="3543304"/>
                  <a:pt x="931564" y="3532154"/>
                  <a:pt x="886089" y="3527546"/>
                </a:cubicBezTo>
                <a:cubicBezTo>
                  <a:pt x="753918" y="3514091"/>
                  <a:pt x="622269" y="3529851"/>
                  <a:pt x="490410" y="3536275"/>
                </a:cubicBezTo>
                <a:cubicBezTo>
                  <a:pt x="344484" y="3545511"/>
                  <a:pt x="198194" y="3543645"/>
                  <a:pt x="52476" y="3530699"/>
                </a:cubicBezTo>
                <a:lnTo>
                  <a:pt x="16096" y="3528137"/>
                </a:lnTo>
                <a:lnTo>
                  <a:pt x="13820" y="3457111"/>
                </a:lnTo>
                <a:cubicBezTo>
                  <a:pt x="6425" y="3369848"/>
                  <a:pt x="-1454" y="3282586"/>
                  <a:pt x="8728" y="3195323"/>
                </a:cubicBezTo>
                <a:cubicBezTo>
                  <a:pt x="18037" y="3120746"/>
                  <a:pt x="19541" y="3045559"/>
                  <a:pt x="13214" y="2970732"/>
                </a:cubicBezTo>
                <a:cubicBezTo>
                  <a:pt x="6911" y="2888880"/>
                  <a:pt x="6911" y="2806721"/>
                  <a:pt x="13214" y="2724870"/>
                </a:cubicBezTo>
                <a:cubicBezTo>
                  <a:pt x="18062" y="2646442"/>
                  <a:pt x="26184" y="2567797"/>
                  <a:pt x="17457" y="2489589"/>
                </a:cubicBezTo>
                <a:cubicBezTo>
                  <a:pt x="5335" y="2379639"/>
                  <a:pt x="9335" y="2270015"/>
                  <a:pt x="16729" y="2160282"/>
                </a:cubicBezTo>
                <a:cubicBezTo>
                  <a:pt x="22790" y="2069639"/>
                  <a:pt x="31640" y="1978667"/>
                  <a:pt x="17335" y="1888460"/>
                </a:cubicBezTo>
                <a:cubicBezTo>
                  <a:pt x="159" y="1768104"/>
                  <a:pt x="-4267" y="1646557"/>
                  <a:pt x="4122" y="1525448"/>
                </a:cubicBezTo>
                <a:cubicBezTo>
                  <a:pt x="17093" y="1276969"/>
                  <a:pt x="13820" y="1028271"/>
                  <a:pt x="23760" y="779682"/>
                </a:cubicBezTo>
                <a:cubicBezTo>
                  <a:pt x="27153" y="697655"/>
                  <a:pt x="8971" y="616065"/>
                  <a:pt x="8002" y="534256"/>
                </a:cubicBezTo>
                <a:cubicBezTo>
                  <a:pt x="6790" y="436250"/>
                  <a:pt x="11124" y="337998"/>
                  <a:pt x="14291" y="239596"/>
                </a:cubicBezTo>
                <a:lnTo>
                  <a:pt x="13744" y="13183"/>
                </a:lnTo>
                <a:lnTo>
                  <a:pt x="56934" y="10499"/>
                </a:lnTo>
                <a:cubicBezTo>
                  <a:pt x="147688" y="3411"/>
                  <a:pt x="238784" y="3411"/>
                  <a:pt x="329538" y="10499"/>
                </a:cubicBezTo>
                <a:cubicBezTo>
                  <a:pt x="412505" y="17614"/>
                  <a:pt x="495870" y="15924"/>
                  <a:pt x="578558" y="5455"/>
                </a:cubicBezTo>
                <a:cubicBezTo>
                  <a:pt x="626936" y="-270"/>
                  <a:pt x="675313" y="-917"/>
                  <a:pt x="723689" y="906"/>
                </a:cubicBezTo>
                <a:close/>
              </a:path>
            </a:pathLst>
          </a:custGeom>
        </p:spPr>
      </p:pic>
      <p:pic>
        <p:nvPicPr>
          <p:cNvPr id="5" name="Imagem 4" descr="Uma imagem contendo no interior, pequeno, velho, quarto&#10;&#10;Descrição gerada automaticamente">
            <a:extLst>
              <a:ext uri="{FF2B5EF4-FFF2-40B4-BE49-F238E27FC236}">
                <a16:creationId xmlns:a16="http://schemas.microsoft.com/office/drawing/2014/main" id="{2DF6462E-1E54-AD37-BDC5-D3A785A5C1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81" r="4" b="22614"/>
          <a:stretch/>
        </p:blipFill>
        <p:spPr>
          <a:xfrm>
            <a:off x="8350554" y="4171427"/>
            <a:ext cx="3434858" cy="2084130"/>
          </a:xfrm>
          <a:custGeom>
            <a:avLst/>
            <a:gdLst/>
            <a:ahLst/>
            <a:cxnLst/>
            <a:rect l="l" t="t" r="r" b="b"/>
            <a:pathLst>
              <a:path w="3434858" h="2084130">
                <a:moveTo>
                  <a:pt x="1225971" y="1141"/>
                </a:moveTo>
                <a:cubicBezTo>
                  <a:pt x="1283624" y="3345"/>
                  <a:pt x="1341187" y="8746"/>
                  <a:pt x="1398467" y="17334"/>
                </a:cubicBezTo>
                <a:cubicBezTo>
                  <a:pt x="1484331" y="31639"/>
                  <a:pt x="1570921" y="22789"/>
                  <a:pt x="1657200" y="16728"/>
                </a:cubicBezTo>
                <a:cubicBezTo>
                  <a:pt x="1761649" y="9334"/>
                  <a:pt x="1865993" y="5334"/>
                  <a:pt x="1970648" y="17456"/>
                </a:cubicBezTo>
                <a:cubicBezTo>
                  <a:pt x="2045091" y="26183"/>
                  <a:pt x="2119948" y="18061"/>
                  <a:pt x="2194600" y="13213"/>
                </a:cubicBezTo>
                <a:cubicBezTo>
                  <a:pt x="2272509" y="6910"/>
                  <a:pt x="2350711" y="6910"/>
                  <a:pt x="2428622" y="13213"/>
                </a:cubicBezTo>
                <a:cubicBezTo>
                  <a:pt x="2499846" y="19540"/>
                  <a:pt x="2571412" y="18037"/>
                  <a:pt x="2642398" y="8727"/>
                </a:cubicBezTo>
                <a:cubicBezTo>
                  <a:pt x="2725458" y="-1455"/>
                  <a:pt x="2808518" y="6424"/>
                  <a:pt x="2891579" y="13819"/>
                </a:cubicBezTo>
                <a:cubicBezTo>
                  <a:pt x="3037765" y="27031"/>
                  <a:pt x="3183847" y="21092"/>
                  <a:pt x="3329721" y="11394"/>
                </a:cubicBezTo>
                <a:lnTo>
                  <a:pt x="3422995" y="10092"/>
                </a:lnTo>
                <a:lnTo>
                  <a:pt x="3423106" y="30386"/>
                </a:lnTo>
                <a:cubicBezTo>
                  <a:pt x="3435867" y="237971"/>
                  <a:pt x="3438238" y="446198"/>
                  <a:pt x="3430208" y="654090"/>
                </a:cubicBezTo>
                <a:cubicBezTo>
                  <a:pt x="3423106" y="827990"/>
                  <a:pt x="3429304" y="1002474"/>
                  <a:pt x="3417295" y="1176228"/>
                </a:cubicBezTo>
                <a:cubicBezTo>
                  <a:pt x="3411355" y="1261425"/>
                  <a:pt x="3404770" y="1348083"/>
                  <a:pt x="3419490" y="1431526"/>
                </a:cubicBezTo>
                <a:cubicBezTo>
                  <a:pt x="3444413" y="1572253"/>
                  <a:pt x="3430724" y="1710643"/>
                  <a:pt x="3415229" y="1849910"/>
                </a:cubicBezTo>
                <a:cubicBezTo>
                  <a:pt x="3410101" y="1894678"/>
                  <a:pt x="3408864" y="1939801"/>
                  <a:pt x="3411481" y="1984635"/>
                </a:cubicBezTo>
                <a:lnTo>
                  <a:pt x="3420281" y="2045052"/>
                </a:lnTo>
                <a:lnTo>
                  <a:pt x="3334389" y="2032837"/>
                </a:lnTo>
                <a:cubicBezTo>
                  <a:pt x="3297879" y="2029644"/>
                  <a:pt x="3261227" y="2028419"/>
                  <a:pt x="3224622" y="2029160"/>
                </a:cubicBezTo>
                <a:cubicBezTo>
                  <a:pt x="3151412" y="2030641"/>
                  <a:pt x="3078391" y="2039983"/>
                  <a:pt x="3007079" y="2057157"/>
                </a:cubicBezTo>
                <a:cubicBezTo>
                  <a:pt x="2872697" y="2088306"/>
                  <a:pt x="2737925" y="2094750"/>
                  <a:pt x="2602371" y="2064436"/>
                </a:cubicBezTo>
                <a:cubicBezTo>
                  <a:pt x="2476389" y="2035818"/>
                  <a:pt x="2344507" y="2037215"/>
                  <a:pt x="2219280" y="2068494"/>
                </a:cubicBezTo>
                <a:cubicBezTo>
                  <a:pt x="2186857" y="2075416"/>
                  <a:pt x="2153821" y="2079653"/>
                  <a:pt x="2120577" y="2081145"/>
                </a:cubicBezTo>
                <a:cubicBezTo>
                  <a:pt x="1999217" y="2090573"/>
                  <a:pt x="1879549" y="2074701"/>
                  <a:pt x="1759622" y="2061453"/>
                </a:cubicBezTo>
                <a:cubicBezTo>
                  <a:pt x="1683186" y="2052622"/>
                  <a:pt x="1605969" y="2039136"/>
                  <a:pt x="1530313" y="2061453"/>
                </a:cubicBezTo>
                <a:cubicBezTo>
                  <a:pt x="1477590" y="2076742"/>
                  <a:pt x="1421623" y="2080142"/>
                  <a:pt x="1367155" y="2071358"/>
                </a:cubicBezTo>
                <a:cubicBezTo>
                  <a:pt x="1270484" y="2056548"/>
                  <a:pt x="1172107" y="2053457"/>
                  <a:pt x="1074563" y="2062169"/>
                </a:cubicBezTo>
                <a:cubicBezTo>
                  <a:pt x="1010251" y="2067921"/>
                  <a:pt x="945429" y="2067038"/>
                  <a:pt x="881325" y="2059543"/>
                </a:cubicBezTo>
                <a:cubicBezTo>
                  <a:pt x="795121" y="2049639"/>
                  <a:pt x="707357" y="2034243"/>
                  <a:pt x="620895" y="2052980"/>
                </a:cubicBezTo>
                <a:cubicBezTo>
                  <a:pt x="483518" y="2082816"/>
                  <a:pt x="346272" y="2076848"/>
                  <a:pt x="207854" y="2064914"/>
                </a:cubicBezTo>
                <a:cubicBezTo>
                  <a:pt x="156354" y="2060439"/>
                  <a:pt x="104562" y="2055725"/>
                  <a:pt x="52622" y="2054367"/>
                </a:cubicBezTo>
                <a:lnTo>
                  <a:pt x="12047" y="2054851"/>
                </a:lnTo>
                <a:lnTo>
                  <a:pt x="2957" y="1815310"/>
                </a:lnTo>
                <a:cubicBezTo>
                  <a:pt x="-270" y="1732929"/>
                  <a:pt x="-1846" y="1650548"/>
                  <a:pt x="3487" y="1568139"/>
                </a:cubicBezTo>
                <a:cubicBezTo>
                  <a:pt x="12457" y="1429500"/>
                  <a:pt x="20094" y="1290971"/>
                  <a:pt x="12700" y="1152224"/>
                </a:cubicBezTo>
                <a:cubicBezTo>
                  <a:pt x="7675" y="1076879"/>
                  <a:pt x="5703" y="1001421"/>
                  <a:pt x="6775" y="925999"/>
                </a:cubicBezTo>
                <a:lnTo>
                  <a:pt x="11863" y="832882"/>
                </a:lnTo>
                <a:lnTo>
                  <a:pt x="20970" y="766654"/>
                </a:lnTo>
                <a:lnTo>
                  <a:pt x="24654" y="677192"/>
                </a:lnTo>
                <a:lnTo>
                  <a:pt x="25185" y="676317"/>
                </a:lnTo>
                <a:lnTo>
                  <a:pt x="25185" y="665409"/>
                </a:lnTo>
                <a:lnTo>
                  <a:pt x="24741" y="664535"/>
                </a:lnTo>
                <a:lnTo>
                  <a:pt x="20970" y="572951"/>
                </a:lnTo>
                <a:lnTo>
                  <a:pt x="18150" y="552445"/>
                </a:lnTo>
                <a:lnTo>
                  <a:pt x="15972" y="515645"/>
                </a:lnTo>
                <a:cubicBezTo>
                  <a:pt x="2990" y="410624"/>
                  <a:pt x="-416" y="304831"/>
                  <a:pt x="5790" y="199319"/>
                </a:cubicBezTo>
                <a:lnTo>
                  <a:pt x="13901" y="9025"/>
                </a:lnTo>
                <a:lnTo>
                  <a:pt x="109477" y="8001"/>
                </a:lnTo>
                <a:cubicBezTo>
                  <a:pt x="187346" y="8970"/>
                  <a:pt x="265007" y="27152"/>
                  <a:pt x="343084" y="23759"/>
                </a:cubicBezTo>
                <a:cubicBezTo>
                  <a:pt x="579702" y="13819"/>
                  <a:pt x="816423" y="17092"/>
                  <a:pt x="1052937" y="4121"/>
                </a:cubicBezTo>
                <a:cubicBezTo>
                  <a:pt x="1110576" y="-73"/>
                  <a:pt x="1168318" y="-1064"/>
                  <a:pt x="1225971" y="11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341373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43EE80-90EE-99FE-4CA2-A747F5DB0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0"/>
            <a:ext cx="10304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50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8D86C-F8DC-BC69-456E-3C71155A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49" y="365125"/>
            <a:ext cx="11081951" cy="1325563"/>
          </a:xfrm>
        </p:spPr>
        <p:txBody>
          <a:bodyPr/>
          <a:lstStyle/>
          <a:p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Inauguration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and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begining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of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commissioning</a:t>
            </a:r>
            <a:endParaRPr lang="en-US" dirty="0">
              <a:solidFill>
                <a:srgbClr val="FF0000"/>
              </a:solidFill>
              <a:latin typeface="Harlow Solid Italic" panose="04030604020F02020D02" pitchFamily="82" charset="0"/>
              <a:ea typeface="Cambria" panose="02040503050406030204" pitchFamily="18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8ABCCB-A777-5D80-0D2C-95146674C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Between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</a:t>
            </a:r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November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2024 </a:t>
            </a:r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and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</a:t>
            </a:r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February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2025</a:t>
            </a:r>
          </a:p>
          <a:p>
            <a:endParaRPr lang="pt-BR" sz="6000" dirty="0">
              <a:solidFill>
                <a:schemeClr val="accent6">
                  <a:lumMod val="75000"/>
                </a:schemeClr>
              </a:solidFill>
              <a:latin typeface="Harlow Solid Italic" panose="04030604020F02020D02" pitchFamily="82" charset="0"/>
            </a:endParaRPr>
          </a:p>
          <a:p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Thanks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for </a:t>
            </a:r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the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</a:t>
            </a:r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attention</a:t>
            </a:r>
            <a:endParaRPr lang="en-US" sz="6000" dirty="0">
              <a:solidFill>
                <a:schemeClr val="accent6">
                  <a:lumMod val="75000"/>
                </a:schemeClr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3296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5A47A-FABB-31C2-57CB-280907A76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55314-4127-0E54-D107-602F1D624CAF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The </a:t>
            </a:r>
            <a:r>
              <a:rPr lang="pt-BR" dirty="0" err="1">
                <a:latin typeface="Harlow Solid Italic" panose="04030604020F02020D02" pitchFamily="82" charset="0"/>
              </a:rPr>
              <a:t>Dark</a:t>
            </a:r>
            <a:r>
              <a:rPr lang="pt-BR" dirty="0">
                <a:latin typeface="Harlow Solid Italic" panose="04030604020F02020D02" pitchFamily="82" charset="0"/>
              </a:rPr>
              <a:t> Matter </a:t>
            </a:r>
            <a:r>
              <a:rPr lang="pt-BR" dirty="0" err="1">
                <a:latin typeface="Harlow Solid Italic" panose="04030604020F02020D02" pitchFamily="82" charset="0"/>
              </a:rPr>
              <a:t>Question</a:t>
            </a:r>
            <a:r>
              <a:rPr lang="pt-BR" dirty="0">
                <a:latin typeface="Harlow Solid Italic" panose="04030604020F02020D02" pitchFamily="82" charset="0"/>
              </a:rPr>
              <a:t>: </a:t>
            </a:r>
            <a:r>
              <a:rPr lang="pt-BR" dirty="0" err="1">
                <a:latin typeface="Harlow Solid Italic" panose="04030604020F02020D02" pitchFamily="82" charset="0"/>
              </a:rPr>
              <a:t>establishing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facts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61E562-E127-9918-8B24-1482EDFB6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Further</a:t>
            </a:r>
            <a:r>
              <a:rPr lang="pt-BR" dirty="0"/>
              <a:t> </a:t>
            </a:r>
            <a:r>
              <a:rPr lang="pt-BR" dirty="0" err="1"/>
              <a:t>observations</a:t>
            </a:r>
            <a:r>
              <a:rPr lang="pt-BR" dirty="0"/>
              <a:t> in Green Bank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Jodrel</a:t>
            </a:r>
            <a:r>
              <a:rPr lang="pt-BR" dirty="0"/>
              <a:t> Bank in </a:t>
            </a:r>
            <a:r>
              <a:rPr lang="pt-BR" dirty="0" err="1"/>
              <a:t>the</a:t>
            </a:r>
            <a:r>
              <a:rPr lang="pt-BR" dirty="0"/>
              <a:t> 70´s</a:t>
            </a:r>
          </a:p>
          <a:p>
            <a:r>
              <a:rPr lang="pt-BR" dirty="0"/>
              <a:t>Large </a:t>
            </a:r>
            <a:r>
              <a:rPr lang="pt-BR" dirty="0" err="1"/>
              <a:t>Scale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observations</a:t>
            </a:r>
            <a:r>
              <a:rPr lang="pt-BR" dirty="0"/>
              <a:t>.</a:t>
            </a:r>
          </a:p>
          <a:p>
            <a:r>
              <a:rPr lang="pt-BR" dirty="0"/>
              <a:t>CMB </a:t>
            </a:r>
            <a:r>
              <a:rPr lang="pt-BR" dirty="0" err="1"/>
              <a:t>observations</a:t>
            </a:r>
            <a:r>
              <a:rPr lang="pt-BR" dirty="0"/>
              <a:t> (more later).</a:t>
            </a:r>
          </a:p>
          <a:p>
            <a:r>
              <a:rPr lang="pt-BR" dirty="0"/>
              <a:t>Today: </a:t>
            </a:r>
            <a:r>
              <a:rPr lang="pt-BR" dirty="0" err="1"/>
              <a:t>Further</a:t>
            </a:r>
            <a:r>
              <a:rPr lang="pt-BR" dirty="0"/>
              <a:t> </a:t>
            </a:r>
            <a:r>
              <a:rPr lang="pt-BR" dirty="0" err="1"/>
              <a:t>observations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lensing</a:t>
            </a:r>
            <a:r>
              <a:rPr lang="pt-BR" dirty="0"/>
              <a:t>, </a:t>
            </a:r>
            <a:r>
              <a:rPr lang="pt-BR" dirty="0" err="1"/>
              <a:t>cosmological</a:t>
            </a:r>
            <a:r>
              <a:rPr lang="pt-BR" dirty="0"/>
              <a:t> </a:t>
            </a:r>
            <a:r>
              <a:rPr lang="pt-BR" dirty="0" err="1"/>
              <a:t>parameters</a:t>
            </a:r>
            <a:r>
              <a:rPr lang="pt-BR" dirty="0"/>
              <a:t> </a:t>
            </a:r>
            <a:r>
              <a:rPr lang="pt-BR" dirty="0" err="1"/>
              <a:t>fixing</a:t>
            </a:r>
            <a:r>
              <a:rPr lang="pt-BR" dirty="0"/>
              <a:t> via </a:t>
            </a:r>
            <a:r>
              <a:rPr lang="pt-BR" dirty="0" err="1"/>
              <a:t>precision</a:t>
            </a:r>
            <a:r>
              <a:rPr lang="pt-BR" dirty="0"/>
              <a:t> </a:t>
            </a:r>
            <a:r>
              <a:rPr lang="pt-BR" dirty="0" err="1"/>
              <a:t>observations</a:t>
            </a:r>
            <a:endParaRPr lang="pt-BR" dirty="0"/>
          </a:p>
          <a:p>
            <a:r>
              <a:rPr lang="pt-BR" dirty="0" err="1"/>
              <a:t>Distant</a:t>
            </a:r>
            <a:r>
              <a:rPr lang="pt-BR" dirty="0"/>
              <a:t> </a:t>
            </a:r>
            <a:r>
              <a:rPr lang="pt-BR" dirty="0" err="1"/>
              <a:t>Supernovae</a:t>
            </a:r>
            <a:r>
              <a:rPr lang="pt-BR" dirty="0"/>
              <a:t> (more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for </a:t>
            </a:r>
            <a:r>
              <a:rPr lang="pt-BR" dirty="0" err="1"/>
              <a:t>Dark</a:t>
            </a:r>
            <a:r>
              <a:rPr lang="pt-BR" dirty="0"/>
              <a:t> Energy)</a:t>
            </a:r>
          </a:p>
          <a:p>
            <a:r>
              <a:rPr lang="pt-BR" dirty="0" err="1"/>
              <a:t>Redshift</a:t>
            </a:r>
            <a:r>
              <a:rPr lang="pt-BR" dirty="0"/>
              <a:t> Space </a:t>
            </a:r>
            <a:r>
              <a:rPr lang="pt-BR" dirty="0" err="1"/>
              <a:t>Distortion</a:t>
            </a:r>
            <a:endParaRPr lang="pt-BR" dirty="0"/>
          </a:p>
          <a:p>
            <a:r>
              <a:rPr lang="pt-BR" dirty="0" err="1"/>
              <a:t>Baryon</a:t>
            </a:r>
            <a:r>
              <a:rPr lang="pt-BR" dirty="0"/>
              <a:t> </a:t>
            </a:r>
            <a:r>
              <a:rPr lang="pt-BR" dirty="0" err="1"/>
              <a:t>Acoustic</a:t>
            </a:r>
            <a:r>
              <a:rPr lang="pt-BR" dirty="0"/>
              <a:t> </a:t>
            </a:r>
            <a:r>
              <a:rPr lang="pt-BR" dirty="0" err="1"/>
              <a:t>Oscillations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1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AD122-5085-E68C-E866-80192EEC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083FB-7193-B1B2-A54C-7E24902C3CB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 The </a:t>
            </a:r>
            <a:r>
              <a:rPr lang="pt-BR" dirty="0" err="1">
                <a:latin typeface="Harlow Solid Italic" panose="04030604020F02020D02" pitchFamily="82" charset="0"/>
              </a:rPr>
              <a:t>Dark</a:t>
            </a:r>
            <a:r>
              <a:rPr lang="pt-BR" dirty="0">
                <a:latin typeface="Harlow Solid Italic" panose="04030604020F02020D02" pitchFamily="82" charset="0"/>
              </a:rPr>
              <a:t> Matter </a:t>
            </a:r>
            <a:r>
              <a:rPr lang="pt-BR" dirty="0" err="1">
                <a:latin typeface="Harlow Solid Italic" panose="04030604020F02020D02" pitchFamily="82" charset="0"/>
              </a:rPr>
              <a:t>Question</a:t>
            </a:r>
            <a:r>
              <a:rPr lang="pt-BR" dirty="0">
                <a:latin typeface="Harlow Solid Italic" panose="04030604020F02020D02" pitchFamily="82" charset="0"/>
              </a:rPr>
              <a:t>: </a:t>
            </a:r>
            <a:r>
              <a:rPr lang="pt-BR" dirty="0" err="1">
                <a:latin typeface="Harlow Solid Italic" panose="04030604020F02020D02" pitchFamily="82" charset="0"/>
              </a:rPr>
              <a:t>conclusion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8561F2-E8F0-1D5A-0252-1EC8F7DF9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Dark</a:t>
            </a:r>
            <a:r>
              <a:rPr lang="pt-BR" dirty="0"/>
              <a:t> Matter </a:t>
            </a:r>
            <a:r>
              <a:rPr lang="pt-BR" dirty="0" err="1"/>
              <a:t>is</a:t>
            </a:r>
            <a:r>
              <a:rPr lang="pt-BR" dirty="0"/>
              <a:t> a reality</a:t>
            </a:r>
          </a:p>
          <a:p>
            <a:r>
              <a:rPr lang="pt-BR" dirty="0"/>
              <a:t>It </a:t>
            </a:r>
            <a:r>
              <a:rPr lang="pt-BR" dirty="0" err="1"/>
              <a:t>roughly</a:t>
            </a:r>
            <a:r>
              <a:rPr lang="pt-BR" dirty="0"/>
              <a:t> </a:t>
            </a:r>
            <a:r>
              <a:rPr lang="pt-BR" dirty="0" err="1"/>
              <a:t>corresponds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27%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energy</a:t>
            </a:r>
            <a:r>
              <a:rPr lang="pt-BR" dirty="0"/>
              <a:t> budget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Universe.</a:t>
            </a:r>
          </a:p>
          <a:p>
            <a:r>
              <a:rPr lang="pt-BR" dirty="0" err="1"/>
              <a:t>Interaction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visible</a:t>
            </a:r>
            <a:r>
              <a:rPr lang="pt-BR" dirty="0"/>
              <a:t> </a:t>
            </a:r>
            <a:r>
              <a:rPr lang="pt-BR" dirty="0" err="1"/>
              <a:t>matter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either</a:t>
            </a:r>
            <a:r>
              <a:rPr lang="pt-BR" dirty="0"/>
              <a:t> inexistente (</a:t>
            </a:r>
            <a:r>
              <a:rPr lang="pt-BR" dirty="0" err="1"/>
              <a:t>except</a:t>
            </a:r>
            <a:r>
              <a:rPr lang="pt-BR" dirty="0"/>
              <a:t> for </a:t>
            </a:r>
            <a:r>
              <a:rPr lang="pt-BR" dirty="0" err="1"/>
              <a:t>gravity</a:t>
            </a:r>
            <a:r>
              <a:rPr lang="pt-BR" dirty="0"/>
              <a:t>)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very</a:t>
            </a:r>
            <a:r>
              <a:rPr lang="pt-BR" dirty="0"/>
              <a:t> </a:t>
            </a:r>
            <a:r>
              <a:rPr lang="pt-BR" dirty="0" err="1"/>
              <a:t>weak</a:t>
            </a:r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0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10.png" descr="im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694" y="77858"/>
            <a:ext cx="3339088" cy="2226292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3" name="image11.png" descr="image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81" y="1865182"/>
            <a:ext cx="2449441" cy="1931174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4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038" y="2470815"/>
            <a:ext cx="2030399" cy="1952331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5" name="image13.png" descr="image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1" y="3933053"/>
            <a:ext cx="2782292" cy="2272473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6" name="image14.png" descr="image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695" y="4551419"/>
            <a:ext cx="3339087" cy="2306581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87" name="Evidences for Dark Matter…"/>
          <p:cNvSpPr txBox="1"/>
          <p:nvPr/>
        </p:nvSpPr>
        <p:spPr>
          <a:xfrm>
            <a:off x="212166" y="1016621"/>
            <a:ext cx="7868642" cy="580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790" tIns="40790" rIns="40790" bIns="40790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 sz="2900" u="sng">
                <a:solidFill>
                  <a:srgbClr val="008000"/>
                </a:solidFill>
              </a:defRPr>
            </a:pPr>
            <a:r>
              <a:rPr sz="2900" dirty="0">
                <a:solidFill>
                  <a:srgbClr val="002060"/>
                </a:solidFill>
              </a:rPr>
              <a:t>Evidences for Dark Matter</a:t>
            </a:r>
          </a:p>
          <a:p>
            <a:pPr algn="ctr">
              <a:lnSpc>
                <a:spcPct val="140000"/>
              </a:lnSpc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 sz="2200" u="sng">
                <a:solidFill>
                  <a:srgbClr val="008000"/>
                </a:solidFill>
              </a:defRPr>
            </a:pPr>
            <a:endParaRPr sz="2200" dirty="0"/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Huge amount of evidences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indicating that dark matter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exists. One of the biggest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unsolved, but very well measured,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problems in physics.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endParaRPr sz="2400" dirty="0">
              <a:solidFill>
                <a:srgbClr val="7030A0"/>
              </a:solidFill>
            </a:endParaRP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Observations indicate that DM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interacts mainly gravitationally.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endParaRPr sz="2400" dirty="0">
              <a:solidFill>
                <a:srgbClr val="7030A0"/>
              </a:solidFill>
            </a:endParaRP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So far, we have no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(non-contradictory) observations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that DM was detected by any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non-gravitational mechanism.</a:t>
            </a:r>
          </a:p>
        </p:txBody>
      </p:sp>
      <p:sp>
        <p:nvSpPr>
          <p:cNvPr id="188" name="What is Dark Matter?"/>
          <p:cNvSpPr txBox="1"/>
          <p:nvPr/>
        </p:nvSpPr>
        <p:spPr>
          <a:xfrm>
            <a:off x="1981920" y="244523"/>
            <a:ext cx="822816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40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What is Dark Matter?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andidates…"/>
          <p:cNvSpPr txBox="1"/>
          <p:nvPr/>
        </p:nvSpPr>
        <p:spPr>
          <a:xfrm>
            <a:off x="1047750" y="102297"/>
            <a:ext cx="10547350" cy="665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790" tIns="40790" rIns="40790" bIns="40790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2900" i="1">
                <a:solidFill>
                  <a:srgbClr val="01189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sz="2900" dirty="0"/>
              <a:t>Candidates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endParaRPr dirty="0"/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Neutralinos (</a:t>
            </a:r>
            <a:r>
              <a:rPr sz="2000" dirty="0" err="1"/>
              <a:t>higgsino</a:t>
            </a:r>
            <a:r>
              <a:rPr sz="2000" dirty="0"/>
              <a:t>, bin</a:t>
            </a:r>
            <a:r>
              <a:rPr lang="pt-BR" sz="2000" dirty="0"/>
              <a:t>o</a:t>
            </a:r>
            <a:r>
              <a:rPr sz="2000" dirty="0"/>
              <a:t>s, winos</a:t>
            </a:r>
            <a:r>
              <a:rPr lang="pt-BR" sz="2000" dirty="0"/>
              <a:t>, </a:t>
            </a:r>
            <a:r>
              <a:rPr lang="pt-BR" sz="2000" dirty="0" err="1"/>
              <a:t>singlinos</a:t>
            </a:r>
            <a:r>
              <a:rPr sz="2000" dirty="0"/>
              <a:t>)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 err="1"/>
              <a:t>Axinos</a:t>
            </a:r>
            <a:endParaRPr sz="2000" dirty="0"/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Gravitinos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 err="1"/>
              <a:t>Sneutrinos</a:t>
            </a:r>
            <a:endParaRPr sz="2000" dirty="0"/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Axions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Sterile neutrinos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4th generation neutrinos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Kaluza-Klein photons 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Kaluza-Klein gravitons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Brane world dark matter/D-matter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Little </a:t>
            </a:r>
            <a:r>
              <a:rPr sz="2000" dirty="0" err="1"/>
              <a:t>higgs</a:t>
            </a:r>
            <a:r>
              <a:rPr sz="2000" dirty="0"/>
              <a:t> dark matter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Light scalars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Superheavy states (</a:t>
            </a:r>
            <a:r>
              <a:rPr sz="2000" dirty="0" err="1"/>
              <a:t>ie</a:t>
            </a:r>
            <a:r>
              <a:rPr sz="2000" dirty="0"/>
              <a:t>. “WIMPzillas”)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Self-interacting dark matter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Super-WIMPs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Asymmetric dark matter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Q-balls (and other topological states)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CHAMPs (charged massive particles)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Cryptons, … </a:t>
            </a:r>
          </a:p>
        </p:txBody>
      </p:sp>
      <p:sp>
        <p:nvSpPr>
          <p:cNvPr id="192" name="Line"/>
          <p:cNvSpPr/>
          <p:nvPr/>
        </p:nvSpPr>
        <p:spPr>
          <a:xfrm>
            <a:off x="5465273" y="1681219"/>
            <a:ext cx="231514" cy="399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14" extrusionOk="0">
                <a:moveTo>
                  <a:pt x="0" y="19693"/>
                </a:moveTo>
                <a:cubicBezTo>
                  <a:pt x="18828" y="21600"/>
                  <a:pt x="9140" y="10678"/>
                  <a:pt x="8652" y="6374"/>
                </a:cubicBezTo>
                <a:lnTo>
                  <a:pt x="10815" y="587"/>
                </a:lnTo>
                <a:lnTo>
                  <a:pt x="21600" y="0"/>
                </a:lnTo>
              </a:path>
            </a:pathLst>
          </a:custGeom>
          <a:ln w="36000">
            <a:solidFill>
              <a:srgbClr val="FFFB00"/>
            </a:solidFill>
          </a:ln>
          <a:effectLst>
            <a:outerShdw blurRad="63500" dist="50912" dir="2700000" rotWithShape="0">
              <a:srgbClr val="000000"/>
            </a:outerShdw>
          </a:effectLst>
        </p:spPr>
        <p:txBody>
          <a:bodyPr lIns="45719" rIns="45719" anchor="ctr"/>
          <a:lstStyle/>
          <a:p>
            <a:pPr defTabSz="407229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" name="Line"/>
          <p:cNvSpPr/>
          <p:nvPr/>
        </p:nvSpPr>
        <p:spPr>
          <a:xfrm>
            <a:off x="5473609" y="1076113"/>
            <a:ext cx="260315" cy="559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965" extrusionOk="0">
                <a:moveTo>
                  <a:pt x="0" y="0"/>
                </a:moveTo>
                <a:cubicBezTo>
                  <a:pt x="16707" y="1295"/>
                  <a:pt x="10516" y="21600"/>
                  <a:pt x="10084" y="18677"/>
                </a:cubicBezTo>
                <a:lnTo>
                  <a:pt x="12003" y="14747"/>
                </a:lnTo>
                <a:lnTo>
                  <a:pt x="21600" y="14348"/>
                </a:lnTo>
              </a:path>
            </a:pathLst>
          </a:custGeom>
          <a:ln w="36000">
            <a:solidFill>
              <a:srgbClr val="FFFB00"/>
            </a:solidFill>
          </a:ln>
          <a:effectLst>
            <a:outerShdw blurRad="63500" dist="50912" dir="2700000" rotWithShape="0">
              <a:srgbClr val="000000"/>
            </a:outerShdw>
          </a:effectLst>
        </p:spPr>
        <p:txBody>
          <a:bodyPr lIns="45719" rIns="45719" anchor="ctr"/>
          <a:lstStyle/>
          <a:p>
            <a:pPr defTabSz="407229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6" name="Group"/>
          <p:cNvGrpSpPr/>
          <p:nvPr/>
        </p:nvGrpSpPr>
        <p:grpSpPr>
          <a:xfrm>
            <a:off x="7096688" y="1308216"/>
            <a:ext cx="2543081" cy="607686"/>
            <a:chOff x="-1" y="0"/>
            <a:chExt cx="1959842" cy="425838"/>
          </a:xfrm>
        </p:grpSpPr>
        <p:sp>
          <p:nvSpPr>
            <p:cNvPr id="194" name="Rectangle"/>
            <p:cNvSpPr/>
            <p:nvPr/>
          </p:nvSpPr>
          <p:spPr>
            <a:xfrm>
              <a:off x="0" y="0"/>
              <a:ext cx="1959841" cy="347077"/>
            </a:xfrm>
            <a:prstGeom prst="rect">
              <a:avLst/>
            </a:prstGeom>
            <a:noFill/>
            <a:ln w="36000" cap="flat">
              <a:solidFill>
                <a:srgbClr val="FFFB00"/>
              </a:solidFill>
              <a:prstDash val="solid"/>
              <a:round/>
            </a:ln>
            <a:effectLst>
              <a:outerShdw blurRad="63500" dist="50912" dir="2700000" rotWithShape="0">
                <a:srgbClr val="000000"/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07229">
                <a:tabLst>
                  <a:tab pos="647700" algn="l"/>
                  <a:tab pos="1308100" algn="l"/>
                </a:tabLst>
                <a:defRPr>
                  <a:solidFill>
                    <a:srgbClr val="FFFB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5" name="Supersymetric"/>
            <p:cNvSpPr txBox="1"/>
            <p:nvPr/>
          </p:nvSpPr>
          <p:spPr>
            <a:xfrm>
              <a:off x="-1" y="33515"/>
              <a:ext cx="1959841" cy="39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63500" dist="50912" dir="27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7105" tIns="57105" rIns="57105" bIns="57105" numCol="1" anchor="t">
              <a:spAutoFit/>
            </a:bodyPr>
            <a:lstStyle>
              <a:lvl1pPr algn="ctr" defTabSz="407229">
                <a:tabLst>
                  <a:tab pos="647700" algn="l"/>
                  <a:tab pos="1308100" algn="l"/>
                </a:tabLst>
                <a:defRPr>
                  <a:solidFill>
                    <a:srgbClr val="FFFB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 err="1"/>
                <a:t>Supersymetric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Custom Design 15">
      <a:dk1>
        <a:srgbClr val="000000"/>
      </a:dk1>
      <a:lt1>
        <a:srgbClr val="FFFFFF"/>
      </a:lt1>
      <a:dk2>
        <a:srgbClr val="52425B"/>
      </a:dk2>
      <a:lt2>
        <a:srgbClr val="808080"/>
      </a:lt2>
      <a:accent1>
        <a:srgbClr val="7FA1AC"/>
      </a:accent1>
      <a:accent2>
        <a:srgbClr val="911853"/>
      </a:accent2>
      <a:accent3>
        <a:srgbClr val="FFFFFF"/>
      </a:accent3>
      <a:accent4>
        <a:srgbClr val="000000"/>
      </a:accent4>
      <a:accent5>
        <a:srgbClr val="C0CDD2"/>
      </a:accent5>
      <a:accent6>
        <a:srgbClr val="83154A"/>
      </a:accent6>
      <a:hlink>
        <a:srgbClr val="4B4620"/>
      </a:hlink>
      <a:folHlink>
        <a:srgbClr val="B25D8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52425B"/>
        </a:dk2>
        <a:lt2>
          <a:srgbClr val="808080"/>
        </a:lt2>
        <a:accent1>
          <a:srgbClr val="7FA1AC"/>
        </a:accent1>
        <a:accent2>
          <a:srgbClr val="911853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83154A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56733</TotalTime>
  <Words>1748</Words>
  <Application>Microsoft Office PowerPoint</Application>
  <PresentationFormat>Widescreen</PresentationFormat>
  <Paragraphs>256</Paragraphs>
  <Slides>56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18</vt:i4>
      </vt:variant>
      <vt:variant>
        <vt:lpstr>Tema</vt:lpstr>
      </vt:variant>
      <vt:variant>
        <vt:i4>4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79" baseType="lpstr">
      <vt:lpstr>字由点字倔强黑</vt:lpstr>
      <vt:lpstr>Algerian</vt:lpstr>
      <vt:lpstr>Arial</vt:lpstr>
      <vt:lpstr>Arimo</vt:lpstr>
      <vt:lpstr>Baskerville SemiBold</vt:lpstr>
      <vt:lpstr>Calibri</vt:lpstr>
      <vt:lpstr>Calibri Light</vt:lpstr>
      <vt:lpstr>Chalkboard</vt:lpstr>
      <vt:lpstr>Comic Sans MS</vt:lpstr>
      <vt:lpstr>Dreaming Outloud Script Pro</vt:lpstr>
      <vt:lpstr>Harlow Solid Italic</vt:lpstr>
      <vt:lpstr>Helvetica</vt:lpstr>
      <vt:lpstr>Lucida Calligraphy</vt:lpstr>
      <vt:lpstr>Matura MT Script Capitals</vt:lpstr>
      <vt:lpstr>Menlo</vt:lpstr>
      <vt:lpstr>Tahoma</vt:lpstr>
      <vt:lpstr>Times New Roman</vt:lpstr>
      <vt:lpstr>Wingdings</vt:lpstr>
      <vt:lpstr>Tema do Office</vt:lpstr>
      <vt:lpstr>White</vt:lpstr>
      <vt:lpstr>Office Theme</vt:lpstr>
      <vt:lpstr>Custom Design</vt:lpstr>
      <vt:lpstr>Acrobat Document</vt:lpstr>
      <vt:lpstr>Apresentação do PowerPoint</vt:lpstr>
      <vt:lpstr>                                Team</vt:lpstr>
      <vt:lpstr>Support</vt:lpstr>
      <vt:lpstr>Open Problems in the study of the cosmos</vt:lpstr>
      <vt:lpstr>    The Dark Matter Question: brief history</vt:lpstr>
      <vt:lpstr>The Dark Matter Question: establishing facts</vt:lpstr>
      <vt:lpstr>       The Dark Matter Question: conclusion</vt:lpstr>
      <vt:lpstr>Apresentação do PowerPoint</vt:lpstr>
      <vt:lpstr>Apresentação do PowerPoint</vt:lpstr>
      <vt:lpstr>      The Flatness problem and a Dark Sector</vt:lpstr>
      <vt:lpstr>      The Flatness problem and a Dark Sector</vt:lpstr>
      <vt:lpstr>                   The Dark Energy Question</vt:lpstr>
      <vt:lpstr>                   The Cosmological Question</vt:lpstr>
      <vt:lpstr>                   The Cosmological Question</vt:lpstr>
      <vt:lpstr>What is Dark Energy?</vt:lpstr>
      <vt:lpstr>What is causing the acceleration?</vt:lpstr>
      <vt:lpstr>Apresentação do PowerPoint</vt:lpstr>
      <vt:lpstr>                    The Dark Sector Structure</vt:lpstr>
      <vt:lpstr>                 Precision Cosmology</vt:lpstr>
      <vt:lpstr>                 Precision Cosmology</vt:lpstr>
      <vt:lpstr>Apresentação do PowerPoint</vt:lpstr>
      <vt:lpstr>21 cm Physics – The Hyperfine Structure</vt:lpstr>
      <vt:lpstr>21 cm Cosmology: Motivation and Methods</vt:lpstr>
      <vt:lpstr>Intensity Mapping</vt:lpstr>
      <vt:lpstr>Apresentação do PowerPoint</vt:lpstr>
      <vt:lpstr>The Instrument</vt:lpstr>
      <vt:lpstr>The Site</vt:lpstr>
      <vt:lpstr>The Site</vt:lpstr>
      <vt:lpstr>Apresentação do PowerPoint</vt:lpstr>
      <vt:lpstr>Uruguay</vt:lpstr>
      <vt:lpstr>Cachoeira Paulista (SP)</vt:lpstr>
      <vt:lpstr>Urubu (Vulture heights), Paraíba</vt:lpstr>
      <vt:lpstr>      Motivations for BINGO</vt:lpstr>
      <vt:lpstr>Apresentação do PowerPoint</vt:lpstr>
      <vt:lpstr>Apresentação do PowerPoint</vt:lpstr>
      <vt:lpstr>Apresentação do PowerPoint</vt:lpstr>
      <vt:lpstr>The various stages</vt:lpstr>
      <vt:lpstr>Stage 0</vt:lpstr>
      <vt:lpstr>Stage 1</vt:lpstr>
      <vt:lpstr>Stage 2</vt:lpstr>
      <vt:lpstr>Stage 3</vt:lpstr>
      <vt:lpstr>Stage 4</vt:lpstr>
      <vt:lpstr>Theory</vt:lpstr>
      <vt:lpstr>Construction</vt:lpstr>
      <vt:lpstr>Outreach and education</vt:lpstr>
      <vt:lpstr>BINGO High Resolution the abdus project</vt:lpstr>
      <vt:lpstr>abdus forecasts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Support</vt:lpstr>
      <vt:lpstr>Main Collaborating Companies</vt:lpstr>
      <vt:lpstr>Apresentação do PowerPoint</vt:lpstr>
      <vt:lpstr>Inauguration and begining of commissioning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elcio abdalla</dc:creator>
  <cp:lastModifiedBy>Dell</cp:lastModifiedBy>
  <cp:revision>35</cp:revision>
  <dcterms:created xsi:type="dcterms:W3CDTF">2022-08-12T17:11:22Z</dcterms:created>
  <dcterms:modified xsi:type="dcterms:W3CDTF">2024-07-12T05:41:36Z</dcterms:modified>
</cp:coreProperties>
</file>